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bookmarkIdSeed="2">
  <p:sldMasterIdLst>
    <p:sldMasterId id="2147483654" r:id="rId1"/>
  </p:sldMasterIdLst>
  <p:notesMasterIdLst>
    <p:notesMasterId r:id="rId9"/>
  </p:notesMasterIdLst>
  <p:handoutMasterIdLst>
    <p:handoutMasterId r:id="rId10"/>
  </p:handoutMasterIdLst>
  <p:sldIdLst>
    <p:sldId id="256" r:id="rId2"/>
    <p:sldId id="303" r:id="rId3"/>
    <p:sldId id="304" r:id="rId4"/>
    <p:sldId id="306" r:id="rId5"/>
    <p:sldId id="305" r:id="rId6"/>
    <p:sldId id="307" r:id="rId7"/>
    <p:sldId id="308" r:id="rId8"/>
  </p:sldIdLst>
  <p:sldSz cx="9144000" cy="6858000" type="screen4x3"/>
  <p:notesSz cx="68580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521415D9-36F7-43E2-AB2F-B90AF26B5E84}">
      <p14:sectionLst xmlns:p14="http://schemas.microsoft.com/office/powerpoint/2010/main">
        <p14:section name="Default Section" id="{1682B7E5-DB38-435C-A869-A461B91B53FB}">
          <p14:sldIdLst>
            <p14:sldId id="256"/>
            <p14:sldId id="303"/>
            <p14:sldId id="304"/>
            <p14:sldId id="306"/>
            <p14:sldId id="305"/>
            <p14:sldId id="307"/>
            <p14:sldId id="308"/>
          </p14:sldIdLst>
        </p14:section>
      </p14:sectionLst>
    </p:ext>
    <p:ext uri="{EFAFB233-063F-42B5-8137-9DF3F51BA10A}">
      <p15:sldGuideLst xmlns:p15="http://schemas.microsoft.com/office/powerpoint/2012/main" xmlns="">
        <p15:guide id="1" orient="horz" pos="144">
          <p15:clr>
            <a:srgbClr val="A4A3A4"/>
          </p15:clr>
        </p15:guide>
        <p15:guide id="2" orient="horz" pos="3888">
          <p15:clr>
            <a:srgbClr val="A4A3A4"/>
          </p15:clr>
        </p15:guide>
        <p15:guide id="3" orient="horz" pos="672">
          <p15:clr>
            <a:srgbClr val="A4A3A4"/>
          </p15:clr>
        </p15:guide>
        <p15:guide id="4" pos="2880">
          <p15:clr>
            <a:srgbClr val="A4A3A4"/>
          </p15:clr>
        </p15:guide>
        <p15:guide id="5" pos="144">
          <p15:clr>
            <a:srgbClr val="A4A3A4"/>
          </p15:clr>
        </p15:guide>
        <p15:guide id="6" pos="561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tello, Elisa M" initials="BEM" lastIdx="7" clrIdx="0">
    <p:extLst>
      <p:ext uri="{19B8F6BF-5375-455C-9EA6-DF929625EA0E}">
        <p15:presenceInfo xmlns:p15="http://schemas.microsoft.com/office/powerpoint/2012/main" xmlns="" userId="S-1-5-21-606747145-602162358-725345543-34201" providerId="AD"/>
      </p:ext>
    </p:extLst>
  </p:cmAuthor>
  <p:cmAuthor id="2" name="Claire Henderson" initials="CEH" lastIdx="0" clrIdx="1"/>
  <p:cmAuthor id="3" name="Jake A Jackson" initials="JA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8E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8634" autoAdjust="0"/>
  </p:normalViewPr>
  <p:slideViewPr>
    <p:cSldViewPr showGuides="1">
      <p:cViewPr>
        <p:scale>
          <a:sx n="77" d="100"/>
          <a:sy n="77" d="100"/>
        </p:scale>
        <p:origin x="-690" y="-72"/>
      </p:cViewPr>
      <p:guideLst>
        <p:guide orient="horz" pos="144"/>
        <p:guide orient="horz" pos="3888"/>
        <p:guide orient="horz" pos="672"/>
        <p:guide pos="2880"/>
        <p:guide pos="144"/>
        <p:guide pos="56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D287B-76B8-4B7A-967E-273FA1ADE0F1}"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004DEDC9-DEAC-43D0-B20D-6A854D142791}">
      <dgm:prSet phldrT="[Text]"/>
      <dgm:spPr/>
      <dgm:t>
        <a:bodyPr/>
        <a:lstStyle/>
        <a:p>
          <a:r>
            <a:rPr lang="en-US" dirty="0" smtClean="0"/>
            <a:t>1</a:t>
          </a:r>
          <a:endParaRPr lang="en-US" dirty="0"/>
        </a:p>
      </dgm:t>
    </dgm:pt>
    <dgm:pt modelId="{58F56CBF-4A77-4C6F-A535-A3740B50B35F}" type="parTrans" cxnId="{8B3EB7E5-5CF7-4537-B549-02488966AA98}">
      <dgm:prSet/>
      <dgm:spPr/>
      <dgm:t>
        <a:bodyPr/>
        <a:lstStyle/>
        <a:p>
          <a:endParaRPr lang="en-US"/>
        </a:p>
      </dgm:t>
    </dgm:pt>
    <dgm:pt modelId="{D4EF3135-D9E3-4015-AE99-7D8E31DA7430}" type="sibTrans" cxnId="{8B3EB7E5-5CF7-4537-B549-02488966AA98}">
      <dgm:prSet/>
      <dgm:spPr/>
      <dgm:t>
        <a:bodyPr/>
        <a:lstStyle/>
        <a:p>
          <a:endParaRPr lang="en-US"/>
        </a:p>
      </dgm:t>
    </dgm:pt>
    <dgm:pt modelId="{B7538DA1-0A70-4FBD-93C4-1D11F9A25E21}">
      <dgm:prSet phldrT="[Text]"/>
      <dgm:spPr/>
      <dgm:t>
        <a:bodyPr/>
        <a:lstStyle/>
        <a:p>
          <a:r>
            <a:rPr lang="en-US" b="1" dirty="0" smtClean="0"/>
            <a:t>Parent and Community Engagement and Support</a:t>
          </a:r>
          <a:endParaRPr lang="en-US" b="1" dirty="0"/>
        </a:p>
      </dgm:t>
    </dgm:pt>
    <dgm:pt modelId="{3B09A661-280A-4A8E-B0C5-F12E80ECEF31}" type="parTrans" cxnId="{F39B417C-8411-487D-B731-15E327C969AB}">
      <dgm:prSet/>
      <dgm:spPr/>
      <dgm:t>
        <a:bodyPr/>
        <a:lstStyle/>
        <a:p>
          <a:endParaRPr lang="en-US"/>
        </a:p>
      </dgm:t>
    </dgm:pt>
    <dgm:pt modelId="{57983D6A-EBD7-450D-B157-4BED43BF3BFF}" type="sibTrans" cxnId="{F39B417C-8411-487D-B731-15E327C969AB}">
      <dgm:prSet/>
      <dgm:spPr/>
      <dgm:t>
        <a:bodyPr/>
        <a:lstStyle/>
        <a:p>
          <a:endParaRPr lang="en-US"/>
        </a:p>
      </dgm:t>
    </dgm:pt>
    <dgm:pt modelId="{E9474FC2-ECF0-4EF4-963A-96DDB1D8E38B}">
      <dgm:prSet phldrT="[Text]"/>
      <dgm:spPr/>
      <dgm:t>
        <a:bodyPr/>
        <a:lstStyle/>
        <a:p>
          <a:r>
            <a:rPr lang="en-US" dirty="0" smtClean="0"/>
            <a:t>2</a:t>
          </a:r>
          <a:endParaRPr lang="en-US" dirty="0"/>
        </a:p>
      </dgm:t>
    </dgm:pt>
    <dgm:pt modelId="{7DBA0B3A-9A6D-48D3-85A5-C0D7F8941C21}" type="parTrans" cxnId="{3EEA59DA-44A6-43F3-AEC1-0B993F173D29}">
      <dgm:prSet/>
      <dgm:spPr/>
      <dgm:t>
        <a:bodyPr/>
        <a:lstStyle/>
        <a:p>
          <a:endParaRPr lang="en-US"/>
        </a:p>
      </dgm:t>
    </dgm:pt>
    <dgm:pt modelId="{FA9BCD0B-5B8F-4CD9-B0D1-528A6C114614}" type="sibTrans" cxnId="{3EEA59DA-44A6-43F3-AEC1-0B993F173D29}">
      <dgm:prSet/>
      <dgm:spPr/>
      <dgm:t>
        <a:bodyPr/>
        <a:lstStyle/>
        <a:p>
          <a:endParaRPr lang="en-US"/>
        </a:p>
      </dgm:t>
    </dgm:pt>
    <dgm:pt modelId="{644C9A63-0A38-4B9F-B6D8-927CF065A8C6}">
      <dgm:prSet phldrT="[Text]"/>
      <dgm:spPr/>
      <dgm:t>
        <a:bodyPr/>
        <a:lstStyle/>
        <a:p>
          <a:r>
            <a:rPr lang="en-US" b="1" dirty="0" smtClean="0"/>
            <a:t>Academic Capacity</a:t>
          </a:r>
          <a:endParaRPr lang="en-US" b="1" dirty="0"/>
        </a:p>
      </dgm:t>
    </dgm:pt>
    <dgm:pt modelId="{2F8CA254-6851-4D8E-9847-44A7B7927404}" type="parTrans" cxnId="{9CA94BFF-3CD4-411B-A79B-342EBE50129B}">
      <dgm:prSet/>
      <dgm:spPr/>
      <dgm:t>
        <a:bodyPr/>
        <a:lstStyle/>
        <a:p>
          <a:endParaRPr lang="en-US"/>
        </a:p>
      </dgm:t>
    </dgm:pt>
    <dgm:pt modelId="{810F7292-1DDC-47D4-A7E4-A2FEF50A7E10}" type="sibTrans" cxnId="{9CA94BFF-3CD4-411B-A79B-342EBE50129B}">
      <dgm:prSet/>
      <dgm:spPr/>
      <dgm:t>
        <a:bodyPr/>
        <a:lstStyle/>
        <a:p>
          <a:endParaRPr lang="en-US"/>
        </a:p>
      </dgm:t>
    </dgm:pt>
    <dgm:pt modelId="{4655E67E-8AF5-43BE-8E5A-0EC6B4AFDC8E}">
      <dgm:prSet phldrT="[Text]" custT="1"/>
      <dgm:spPr/>
      <dgm:t>
        <a:bodyPr/>
        <a:lstStyle/>
        <a:p>
          <a:r>
            <a:rPr lang="en-US" sz="1400" i="1" dirty="0" smtClean="0"/>
            <a:t>Does the applicant have the capacity to open and operate  a high-quality school that will engage students in a rigorous, well-rounded instructional program and prepare them for success in college, career, and life?</a:t>
          </a:r>
          <a:endParaRPr lang="en-US" sz="1400" i="1" dirty="0"/>
        </a:p>
      </dgm:t>
    </dgm:pt>
    <dgm:pt modelId="{FD60E652-DE32-41A5-AEF5-5E62DD84594A}" type="parTrans" cxnId="{5466F9B1-4FD0-492D-A75B-9441B4A2CF9A}">
      <dgm:prSet/>
      <dgm:spPr/>
      <dgm:t>
        <a:bodyPr/>
        <a:lstStyle/>
        <a:p>
          <a:endParaRPr lang="en-US"/>
        </a:p>
      </dgm:t>
    </dgm:pt>
    <dgm:pt modelId="{4B8A7CF0-5B34-42FA-B7DF-978DBF4C45A9}" type="sibTrans" cxnId="{5466F9B1-4FD0-492D-A75B-9441B4A2CF9A}">
      <dgm:prSet/>
      <dgm:spPr/>
      <dgm:t>
        <a:bodyPr/>
        <a:lstStyle/>
        <a:p>
          <a:endParaRPr lang="en-US"/>
        </a:p>
      </dgm:t>
    </dgm:pt>
    <dgm:pt modelId="{D63C5BF1-56A5-4E84-9DE0-BA7C5C7992D3}">
      <dgm:prSet phldrT="[Text]"/>
      <dgm:spPr/>
      <dgm:t>
        <a:bodyPr/>
        <a:lstStyle/>
        <a:p>
          <a:r>
            <a:rPr lang="en-US" dirty="0" smtClean="0"/>
            <a:t>3</a:t>
          </a:r>
          <a:endParaRPr lang="en-US" dirty="0"/>
        </a:p>
      </dgm:t>
    </dgm:pt>
    <dgm:pt modelId="{7D1F0E00-A496-4CDA-931D-95EE0DE00A41}" type="parTrans" cxnId="{99632E6E-7DFD-4C3D-A0D6-424AC8837240}">
      <dgm:prSet/>
      <dgm:spPr/>
      <dgm:t>
        <a:bodyPr/>
        <a:lstStyle/>
        <a:p>
          <a:endParaRPr lang="en-US"/>
        </a:p>
      </dgm:t>
    </dgm:pt>
    <dgm:pt modelId="{56B2ED00-08A4-4B2E-8C7F-60676EB64BE0}" type="sibTrans" cxnId="{99632E6E-7DFD-4C3D-A0D6-424AC8837240}">
      <dgm:prSet/>
      <dgm:spPr/>
      <dgm:t>
        <a:bodyPr/>
        <a:lstStyle/>
        <a:p>
          <a:endParaRPr lang="en-US"/>
        </a:p>
      </dgm:t>
    </dgm:pt>
    <dgm:pt modelId="{04197CBB-199A-4A50-AFC3-FD16198B4F30}">
      <dgm:prSet phldrT="[Text]"/>
      <dgm:spPr/>
      <dgm:t>
        <a:bodyPr/>
        <a:lstStyle/>
        <a:p>
          <a:r>
            <a:rPr lang="en-US" b="1" dirty="0" smtClean="0"/>
            <a:t>Operational Capacity</a:t>
          </a:r>
          <a:endParaRPr lang="en-US" b="1" dirty="0"/>
        </a:p>
      </dgm:t>
    </dgm:pt>
    <dgm:pt modelId="{B0C1E369-638F-4907-A7D5-8914F78E34D2}" type="parTrans" cxnId="{E93FD4F0-FB79-4872-BB0A-9E26450B8772}">
      <dgm:prSet/>
      <dgm:spPr/>
      <dgm:t>
        <a:bodyPr/>
        <a:lstStyle/>
        <a:p>
          <a:endParaRPr lang="en-US"/>
        </a:p>
      </dgm:t>
    </dgm:pt>
    <dgm:pt modelId="{CA5C0737-14AB-4505-B419-1A6947A5AC88}" type="sibTrans" cxnId="{E93FD4F0-FB79-4872-BB0A-9E26450B8772}">
      <dgm:prSet/>
      <dgm:spPr/>
      <dgm:t>
        <a:bodyPr/>
        <a:lstStyle/>
        <a:p>
          <a:endParaRPr lang="en-US"/>
        </a:p>
      </dgm:t>
    </dgm:pt>
    <dgm:pt modelId="{6844E4BE-4153-40B1-AC9D-37BBB2FA5FB8}">
      <dgm:prSet phldrT="[Text]" custT="1"/>
      <dgm:spPr/>
      <dgm:t>
        <a:bodyPr/>
        <a:lstStyle/>
        <a:p>
          <a:r>
            <a:rPr lang="en-US" sz="1400" i="1" dirty="0" smtClean="0"/>
            <a:t>Will the proposed operational and governance systems ensure that planning, spending, and accountability decisions support and prioritize student success?</a:t>
          </a:r>
          <a:endParaRPr lang="en-US" sz="1400" i="1" dirty="0"/>
        </a:p>
      </dgm:t>
    </dgm:pt>
    <dgm:pt modelId="{629A2D39-6613-4DFD-A8FB-FAE8F81F9DF6}" type="parTrans" cxnId="{E95F1662-7F41-4474-A8A7-D2C021FC0586}">
      <dgm:prSet/>
      <dgm:spPr/>
      <dgm:t>
        <a:bodyPr/>
        <a:lstStyle/>
        <a:p>
          <a:endParaRPr lang="en-US"/>
        </a:p>
      </dgm:t>
    </dgm:pt>
    <dgm:pt modelId="{F6CAEF20-D453-4236-B27E-EC10D41B6999}" type="sibTrans" cxnId="{E95F1662-7F41-4474-A8A7-D2C021FC0586}">
      <dgm:prSet/>
      <dgm:spPr/>
      <dgm:t>
        <a:bodyPr/>
        <a:lstStyle/>
        <a:p>
          <a:endParaRPr lang="en-US"/>
        </a:p>
      </dgm:t>
    </dgm:pt>
    <dgm:pt modelId="{E7F5FACB-6328-477F-969D-4D534E6AB388}">
      <dgm:prSet phldrT="[Text]"/>
      <dgm:spPr/>
      <dgm:t>
        <a:bodyPr/>
        <a:lstStyle/>
        <a:p>
          <a:r>
            <a:rPr lang="en-US" dirty="0" smtClean="0"/>
            <a:t>4</a:t>
          </a:r>
          <a:endParaRPr lang="en-US" dirty="0"/>
        </a:p>
      </dgm:t>
    </dgm:pt>
    <dgm:pt modelId="{A39F34B2-2BF0-43BB-90A7-37A68AB97F5D}" type="parTrans" cxnId="{4B855122-8296-4957-8A81-5B22EB6A3AA5}">
      <dgm:prSet/>
      <dgm:spPr/>
      <dgm:t>
        <a:bodyPr/>
        <a:lstStyle/>
        <a:p>
          <a:endParaRPr lang="en-US"/>
        </a:p>
      </dgm:t>
    </dgm:pt>
    <dgm:pt modelId="{30450C43-4E16-4925-8A03-49FB802EEA5C}" type="sibTrans" cxnId="{4B855122-8296-4957-8A81-5B22EB6A3AA5}">
      <dgm:prSet/>
      <dgm:spPr/>
      <dgm:t>
        <a:bodyPr/>
        <a:lstStyle/>
        <a:p>
          <a:endParaRPr lang="en-US"/>
        </a:p>
      </dgm:t>
    </dgm:pt>
    <dgm:pt modelId="{0D2495D4-107B-4EBE-BD71-6D2B26D46A9C}">
      <dgm:prSet phldrT="[Text]"/>
      <dgm:spPr/>
      <dgm:t>
        <a:bodyPr/>
        <a:lstStyle/>
        <a:p>
          <a:r>
            <a:rPr lang="en-US" b="1" dirty="0" smtClean="0"/>
            <a:t>Economic Soundness</a:t>
          </a:r>
          <a:endParaRPr lang="en-US" b="1" dirty="0"/>
        </a:p>
      </dgm:t>
    </dgm:pt>
    <dgm:pt modelId="{E48A9786-0142-4845-9E24-298A7ABA7A65}" type="parTrans" cxnId="{2D410A6D-A9DA-47BA-8327-8D4B6A7F863C}">
      <dgm:prSet/>
      <dgm:spPr/>
      <dgm:t>
        <a:bodyPr/>
        <a:lstStyle/>
        <a:p>
          <a:endParaRPr lang="en-US"/>
        </a:p>
      </dgm:t>
    </dgm:pt>
    <dgm:pt modelId="{7400A960-6CE3-4F79-82E6-B53775AE5FA7}" type="sibTrans" cxnId="{2D410A6D-A9DA-47BA-8327-8D4B6A7F863C}">
      <dgm:prSet/>
      <dgm:spPr/>
      <dgm:t>
        <a:bodyPr/>
        <a:lstStyle/>
        <a:p>
          <a:endParaRPr lang="en-US"/>
        </a:p>
      </dgm:t>
    </dgm:pt>
    <dgm:pt modelId="{AE825775-A590-481F-8CD9-215D036C9FDC}">
      <dgm:prSet phldrT="[Text]" custT="1"/>
      <dgm:spPr/>
      <dgm:t>
        <a:bodyPr/>
        <a:lstStyle/>
        <a:p>
          <a:r>
            <a:rPr lang="en-US" sz="1400" b="0" i="1" dirty="0" smtClean="0"/>
            <a:t>Does the proposal present a sound fiscal plan and policies to ensure responsible management of public funds?</a:t>
          </a:r>
          <a:endParaRPr lang="en-US" sz="1400" b="0" i="1" dirty="0"/>
        </a:p>
      </dgm:t>
    </dgm:pt>
    <dgm:pt modelId="{10A5FF32-1BE8-4733-8E7E-D441E3F90EA0}" type="parTrans" cxnId="{E712A01F-D02E-408C-B21C-97F25DE736BD}">
      <dgm:prSet/>
      <dgm:spPr/>
      <dgm:t>
        <a:bodyPr/>
        <a:lstStyle/>
        <a:p>
          <a:endParaRPr lang="en-US"/>
        </a:p>
      </dgm:t>
    </dgm:pt>
    <dgm:pt modelId="{AD1F97DC-6EB8-4401-8EF5-CC13A56432F6}" type="sibTrans" cxnId="{E712A01F-D02E-408C-B21C-97F25DE736BD}">
      <dgm:prSet/>
      <dgm:spPr/>
      <dgm:t>
        <a:bodyPr/>
        <a:lstStyle/>
        <a:p>
          <a:endParaRPr lang="en-US"/>
        </a:p>
      </dgm:t>
    </dgm:pt>
    <dgm:pt modelId="{C1531993-A271-4E7C-AA81-54C9B20A5E38}">
      <dgm:prSet phldrT="[Text]"/>
      <dgm:spPr/>
      <dgm:t>
        <a:bodyPr/>
        <a:lstStyle/>
        <a:p>
          <a:r>
            <a:rPr lang="en-US" b="0" dirty="0" smtClean="0"/>
            <a:t>5</a:t>
          </a:r>
          <a:endParaRPr lang="en-US" b="0" dirty="0"/>
        </a:p>
      </dgm:t>
    </dgm:pt>
    <dgm:pt modelId="{DAA9D323-4EC5-4C65-BA71-2548A7E14CD1}" type="parTrans" cxnId="{9BBE765D-8877-47AF-91E2-7A0B4E2DE46B}">
      <dgm:prSet/>
      <dgm:spPr/>
      <dgm:t>
        <a:bodyPr/>
        <a:lstStyle/>
        <a:p>
          <a:endParaRPr lang="en-US"/>
        </a:p>
      </dgm:t>
    </dgm:pt>
    <dgm:pt modelId="{CCDDDDFD-BCA9-4958-AE74-4725837AE8CA}" type="sibTrans" cxnId="{9BBE765D-8877-47AF-91E2-7A0B4E2DE46B}">
      <dgm:prSet/>
      <dgm:spPr/>
      <dgm:t>
        <a:bodyPr/>
        <a:lstStyle/>
        <a:p>
          <a:endParaRPr lang="en-US"/>
        </a:p>
      </dgm:t>
    </dgm:pt>
    <dgm:pt modelId="{9D3B9381-1FF3-4A87-8535-D1004CBE93A4}">
      <dgm:prSet phldrT="[Text]"/>
      <dgm:spPr/>
      <dgm:t>
        <a:bodyPr/>
        <a:lstStyle/>
        <a:p>
          <a:r>
            <a:rPr lang="en-US" b="1" dirty="0" smtClean="0"/>
            <a:t>Management Organization (if applicable)</a:t>
          </a:r>
          <a:endParaRPr lang="en-US" b="1" dirty="0"/>
        </a:p>
      </dgm:t>
    </dgm:pt>
    <dgm:pt modelId="{E5909F2B-71F6-49F5-9A1C-3B7429C182A3}" type="parTrans" cxnId="{3CD315BA-6CC6-413D-97F6-F8FDF37490CD}">
      <dgm:prSet/>
      <dgm:spPr/>
      <dgm:t>
        <a:bodyPr/>
        <a:lstStyle/>
        <a:p>
          <a:endParaRPr lang="en-US"/>
        </a:p>
      </dgm:t>
    </dgm:pt>
    <dgm:pt modelId="{E09DBBA9-0DE6-4925-9E96-8398360A9C2E}" type="sibTrans" cxnId="{3CD315BA-6CC6-413D-97F6-F8FDF37490CD}">
      <dgm:prSet/>
      <dgm:spPr/>
      <dgm:t>
        <a:bodyPr/>
        <a:lstStyle/>
        <a:p>
          <a:endParaRPr lang="en-US"/>
        </a:p>
      </dgm:t>
    </dgm:pt>
    <dgm:pt modelId="{2ACA084A-5339-4ED1-B51C-2F35A4E72B1D}">
      <dgm:prSet phldrT="[Text]" custT="1"/>
      <dgm:spPr/>
      <dgm:t>
        <a:bodyPr/>
        <a:lstStyle/>
        <a:p>
          <a:r>
            <a:rPr lang="en-US" sz="1400" b="0" i="1" dirty="0" smtClean="0"/>
            <a:t>Does the proposal present a strong case that the MO will contribute to the overall success of the school and articulate appropriate oversight structures?</a:t>
          </a:r>
          <a:endParaRPr lang="en-US" sz="1400" b="0" i="1" dirty="0"/>
        </a:p>
      </dgm:t>
    </dgm:pt>
    <dgm:pt modelId="{466724EC-131C-4B56-8CCA-4B338A0E5AB4}" type="parTrans" cxnId="{196BEA19-3550-4FBC-99B7-7757BDF2BAB7}">
      <dgm:prSet/>
      <dgm:spPr/>
      <dgm:t>
        <a:bodyPr/>
        <a:lstStyle/>
        <a:p>
          <a:endParaRPr lang="en-US"/>
        </a:p>
      </dgm:t>
    </dgm:pt>
    <dgm:pt modelId="{2B18DDB5-A536-496E-98E5-32A7A814D59F}" type="sibTrans" cxnId="{196BEA19-3550-4FBC-99B7-7757BDF2BAB7}">
      <dgm:prSet/>
      <dgm:spPr/>
      <dgm:t>
        <a:bodyPr/>
        <a:lstStyle/>
        <a:p>
          <a:endParaRPr lang="en-US"/>
        </a:p>
      </dgm:t>
    </dgm:pt>
    <dgm:pt modelId="{991574EC-DFCC-4B83-AEC7-62F3C90274D5}">
      <dgm:prSet phldrT="[Text]" custT="1"/>
      <dgm:spPr/>
      <dgm:t>
        <a:bodyPr/>
        <a:lstStyle/>
        <a:p>
          <a:pPr>
            <a:spcBef>
              <a:spcPts val="1200"/>
            </a:spcBef>
          </a:pPr>
          <a:r>
            <a:rPr lang="en-US" sz="1400" b="0" i="1" dirty="0" smtClean="0"/>
            <a:t>Has the applicant conducted robust engagement and garnered authentic parent and community support, establishing a strong foundation for opening and operating a school with engaged and empowered families and communities?</a:t>
          </a:r>
          <a:endParaRPr lang="en-US" sz="1400" b="0" i="1" dirty="0"/>
        </a:p>
      </dgm:t>
    </dgm:pt>
    <dgm:pt modelId="{3524B4F2-65EE-448F-904D-250624207276}" type="parTrans" cxnId="{CBCF87A0-CC2A-41DF-9AA2-9F55742C4DB0}">
      <dgm:prSet/>
      <dgm:spPr/>
      <dgm:t>
        <a:bodyPr/>
        <a:lstStyle/>
        <a:p>
          <a:endParaRPr lang="en-US"/>
        </a:p>
      </dgm:t>
    </dgm:pt>
    <dgm:pt modelId="{DF0C2318-B38C-455B-AD62-86821CDFF56E}" type="sibTrans" cxnId="{CBCF87A0-CC2A-41DF-9AA2-9F55742C4DB0}">
      <dgm:prSet/>
      <dgm:spPr/>
      <dgm:t>
        <a:bodyPr/>
        <a:lstStyle/>
        <a:p>
          <a:endParaRPr lang="en-US"/>
        </a:p>
      </dgm:t>
    </dgm:pt>
    <dgm:pt modelId="{244E1CA4-AB75-4B17-A0B1-989CAEE187BD}">
      <dgm:prSet phldrT="[Text]" custT="1"/>
      <dgm:spPr/>
      <dgm:t>
        <a:bodyPr/>
        <a:lstStyle/>
        <a:p>
          <a:pPr>
            <a:spcBef>
              <a:spcPts val="1200"/>
            </a:spcBef>
          </a:pPr>
          <a:endParaRPr lang="en-US" sz="600" i="1" dirty="0"/>
        </a:p>
      </dgm:t>
    </dgm:pt>
    <dgm:pt modelId="{E916A582-2C70-4C4D-834E-9893411CCA6B}" type="parTrans" cxnId="{5D961D7E-7042-40A5-9192-C9F9499AE761}">
      <dgm:prSet/>
      <dgm:spPr/>
      <dgm:t>
        <a:bodyPr/>
        <a:lstStyle/>
        <a:p>
          <a:endParaRPr lang="en-US"/>
        </a:p>
      </dgm:t>
    </dgm:pt>
    <dgm:pt modelId="{51C36D78-0757-49DD-85E2-25A70B37D56A}" type="sibTrans" cxnId="{5D961D7E-7042-40A5-9192-C9F9499AE761}">
      <dgm:prSet/>
      <dgm:spPr/>
      <dgm:t>
        <a:bodyPr/>
        <a:lstStyle/>
        <a:p>
          <a:endParaRPr lang="en-US"/>
        </a:p>
      </dgm:t>
    </dgm:pt>
    <dgm:pt modelId="{B9D406D4-4FFA-4665-AF0E-68DF8E3B1F80}">
      <dgm:prSet phldrT="[Text]" custT="1"/>
      <dgm:spPr/>
      <dgm:t>
        <a:bodyPr/>
        <a:lstStyle/>
        <a:p>
          <a:endParaRPr lang="en-US" sz="600" i="1" dirty="0"/>
        </a:p>
      </dgm:t>
    </dgm:pt>
    <dgm:pt modelId="{5AEC70DC-B8A9-4193-BDEA-89E4D57A732C}" type="parTrans" cxnId="{48D8FF9D-8C0E-4317-AB43-D1F1EC755F12}">
      <dgm:prSet/>
      <dgm:spPr/>
      <dgm:t>
        <a:bodyPr/>
        <a:lstStyle/>
        <a:p>
          <a:endParaRPr lang="en-US"/>
        </a:p>
      </dgm:t>
    </dgm:pt>
    <dgm:pt modelId="{67AC8676-3C55-4347-966C-1D723567BD2E}" type="sibTrans" cxnId="{48D8FF9D-8C0E-4317-AB43-D1F1EC755F12}">
      <dgm:prSet/>
      <dgm:spPr/>
      <dgm:t>
        <a:bodyPr/>
        <a:lstStyle/>
        <a:p>
          <a:endParaRPr lang="en-US"/>
        </a:p>
      </dgm:t>
    </dgm:pt>
    <dgm:pt modelId="{29692A0E-59CA-4358-B226-CD64F3CE9E09}">
      <dgm:prSet phldrT="[Text]" custT="1"/>
      <dgm:spPr/>
      <dgm:t>
        <a:bodyPr/>
        <a:lstStyle/>
        <a:p>
          <a:endParaRPr lang="en-US" sz="600" i="1" dirty="0"/>
        </a:p>
      </dgm:t>
    </dgm:pt>
    <dgm:pt modelId="{B24B9BEF-0A9E-412B-AAE5-4BB3255B0ADF}" type="parTrans" cxnId="{DE4D3D9E-A0DF-4124-A553-B209C98E7F3C}">
      <dgm:prSet/>
      <dgm:spPr/>
      <dgm:t>
        <a:bodyPr/>
        <a:lstStyle/>
        <a:p>
          <a:endParaRPr lang="en-US"/>
        </a:p>
      </dgm:t>
    </dgm:pt>
    <dgm:pt modelId="{E1C0C76F-34C0-4966-9C0A-4BEC2ACD01CC}" type="sibTrans" cxnId="{DE4D3D9E-A0DF-4124-A553-B209C98E7F3C}">
      <dgm:prSet/>
      <dgm:spPr/>
      <dgm:t>
        <a:bodyPr/>
        <a:lstStyle/>
        <a:p>
          <a:endParaRPr lang="en-US"/>
        </a:p>
      </dgm:t>
    </dgm:pt>
    <dgm:pt modelId="{EF93F7FB-3867-4651-B914-829E55F2A48D}">
      <dgm:prSet phldrT="[Text]" custT="1"/>
      <dgm:spPr/>
      <dgm:t>
        <a:bodyPr/>
        <a:lstStyle/>
        <a:p>
          <a:endParaRPr lang="en-US" sz="600" b="0" i="1" dirty="0"/>
        </a:p>
      </dgm:t>
    </dgm:pt>
    <dgm:pt modelId="{706D7079-1415-4A80-A769-FA4D8447713C}" type="parTrans" cxnId="{B0A60AE9-CA72-4D9B-AC0A-3D8E5EDA0004}">
      <dgm:prSet/>
      <dgm:spPr/>
      <dgm:t>
        <a:bodyPr/>
        <a:lstStyle/>
        <a:p>
          <a:endParaRPr lang="en-US"/>
        </a:p>
      </dgm:t>
    </dgm:pt>
    <dgm:pt modelId="{61EBD691-5732-4570-BF52-E06527FBB24E}" type="sibTrans" cxnId="{B0A60AE9-CA72-4D9B-AC0A-3D8E5EDA0004}">
      <dgm:prSet/>
      <dgm:spPr/>
      <dgm:t>
        <a:bodyPr/>
        <a:lstStyle/>
        <a:p>
          <a:endParaRPr lang="en-US"/>
        </a:p>
      </dgm:t>
    </dgm:pt>
    <dgm:pt modelId="{D6C93BC1-064A-4186-8C7A-2A2A3659300C}">
      <dgm:prSet phldrT="[Text]" custT="1"/>
      <dgm:spPr/>
      <dgm:t>
        <a:bodyPr/>
        <a:lstStyle/>
        <a:p>
          <a:endParaRPr lang="en-US" sz="600" b="0" i="1" dirty="0"/>
        </a:p>
      </dgm:t>
    </dgm:pt>
    <dgm:pt modelId="{D6C379A5-D805-42E2-AD9F-B65BF6B5FE51}" type="parTrans" cxnId="{D97F9015-24AE-4FB7-A9C2-CE73CA9621F3}">
      <dgm:prSet/>
      <dgm:spPr/>
      <dgm:t>
        <a:bodyPr/>
        <a:lstStyle/>
        <a:p>
          <a:endParaRPr lang="en-US"/>
        </a:p>
      </dgm:t>
    </dgm:pt>
    <dgm:pt modelId="{B3A91462-B5F4-4065-B068-054E8F74CEC1}" type="sibTrans" cxnId="{D97F9015-24AE-4FB7-A9C2-CE73CA9621F3}">
      <dgm:prSet/>
      <dgm:spPr/>
      <dgm:t>
        <a:bodyPr/>
        <a:lstStyle/>
        <a:p>
          <a:endParaRPr lang="en-US"/>
        </a:p>
      </dgm:t>
    </dgm:pt>
    <dgm:pt modelId="{5A8060D6-ED72-4552-A41C-D25BEE80E89B}" type="pres">
      <dgm:prSet presAssocID="{767D287B-76B8-4B7A-967E-273FA1ADE0F1}" presName="Name0" presStyleCnt="0">
        <dgm:presLayoutVars>
          <dgm:chMax/>
          <dgm:chPref val="3"/>
          <dgm:dir/>
          <dgm:animOne val="branch"/>
          <dgm:animLvl val="lvl"/>
        </dgm:presLayoutVars>
      </dgm:prSet>
      <dgm:spPr/>
      <dgm:t>
        <a:bodyPr/>
        <a:lstStyle/>
        <a:p>
          <a:endParaRPr lang="en-US"/>
        </a:p>
      </dgm:t>
    </dgm:pt>
    <dgm:pt modelId="{8EE20146-2825-403F-B0C5-AC4C769D94B1}" type="pres">
      <dgm:prSet presAssocID="{004DEDC9-DEAC-43D0-B20D-6A854D142791}" presName="composite" presStyleCnt="0"/>
      <dgm:spPr/>
    </dgm:pt>
    <dgm:pt modelId="{C7C135FC-3FD1-4C51-8AAE-DF3E0CA47CD1}" type="pres">
      <dgm:prSet presAssocID="{004DEDC9-DEAC-43D0-B20D-6A854D142791}" presName="FirstChild" presStyleLbl="revTx" presStyleIdx="0" presStyleCnt="10">
        <dgm:presLayoutVars>
          <dgm:chMax val="0"/>
          <dgm:chPref val="0"/>
          <dgm:bulletEnabled val="1"/>
        </dgm:presLayoutVars>
      </dgm:prSet>
      <dgm:spPr/>
      <dgm:t>
        <a:bodyPr/>
        <a:lstStyle/>
        <a:p>
          <a:endParaRPr lang="en-US"/>
        </a:p>
      </dgm:t>
    </dgm:pt>
    <dgm:pt modelId="{7BACBB7F-2BD4-406B-8603-DB992B248A7E}" type="pres">
      <dgm:prSet presAssocID="{004DEDC9-DEAC-43D0-B20D-6A854D142791}" presName="Parent" presStyleLbl="alignNode1" presStyleIdx="0" presStyleCnt="5">
        <dgm:presLayoutVars>
          <dgm:chMax val="3"/>
          <dgm:chPref val="3"/>
          <dgm:bulletEnabled val="1"/>
        </dgm:presLayoutVars>
      </dgm:prSet>
      <dgm:spPr/>
      <dgm:t>
        <a:bodyPr/>
        <a:lstStyle/>
        <a:p>
          <a:endParaRPr lang="en-US"/>
        </a:p>
      </dgm:t>
    </dgm:pt>
    <dgm:pt modelId="{4C1AAAE3-2E9D-4610-AC4A-1E24C2E4FE33}" type="pres">
      <dgm:prSet presAssocID="{004DEDC9-DEAC-43D0-B20D-6A854D142791}" presName="Accent" presStyleLbl="parChTrans1D1" presStyleIdx="0" presStyleCnt="5"/>
      <dgm:spPr/>
    </dgm:pt>
    <dgm:pt modelId="{DAA3A639-5539-410D-9C79-A67235177490}" type="pres">
      <dgm:prSet presAssocID="{004DEDC9-DEAC-43D0-B20D-6A854D142791}" presName="Child" presStyleLbl="revTx" presStyleIdx="1" presStyleCnt="10">
        <dgm:presLayoutVars>
          <dgm:chMax val="0"/>
          <dgm:chPref val="0"/>
          <dgm:bulletEnabled val="1"/>
        </dgm:presLayoutVars>
      </dgm:prSet>
      <dgm:spPr/>
      <dgm:t>
        <a:bodyPr/>
        <a:lstStyle/>
        <a:p>
          <a:endParaRPr lang="en-US"/>
        </a:p>
      </dgm:t>
    </dgm:pt>
    <dgm:pt modelId="{B9EB7CE1-1231-40D1-8EBC-A108E03E961E}" type="pres">
      <dgm:prSet presAssocID="{D4EF3135-D9E3-4015-AE99-7D8E31DA7430}" presName="sibTrans" presStyleCnt="0"/>
      <dgm:spPr/>
    </dgm:pt>
    <dgm:pt modelId="{9098DAA4-42C6-4D13-8F14-2EF6502BB281}" type="pres">
      <dgm:prSet presAssocID="{E9474FC2-ECF0-4EF4-963A-96DDB1D8E38B}" presName="composite" presStyleCnt="0"/>
      <dgm:spPr/>
    </dgm:pt>
    <dgm:pt modelId="{533DB9F0-D88E-4F1A-95B7-F80D5E9A7D6A}" type="pres">
      <dgm:prSet presAssocID="{E9474FC2-ECF0-4EF4-963A-96DDB1D8E38B}" presName="FirstChild" presStyleLbl="revTx" presStyleIdx="2" presStyleCnt="10">
        <dgm:presLayoutVars>
          <dgm:chMax val="0"/>
          <dgm:chPref val="0"/>
          <dgm:bulletEnabled val="1"/>
        </dgm:presLayoutVars>
      </dgm:prSet>
      <dgm:spPr/>
      <dgm:t>
        <a:bodyPr/>
        <a:lstStyle/>
        <a:p>
          <a:endParaRPr lang="en-US"/>
        </a:p>
      </dgm:t>
    </dgm:pt>
    <dgm:pt modelId="{5C3CC2F7-5D56-4855-AF89-A5B2D24CE544}" type="pres">
      <dgm:prSet presAssocID="{E9474FC2-ECF0-4EF4-963A-96DDB1D8E38B}" presName="Parent" presStyleLbl="alignNode1" presStyleIdx="1" presStyleCnt="5">
        <dgm:presLayoutVars>
          <dgm:chMax val="3"/>
          <dgm:chPref val="3"/>
          <dgm:bulletEnabled val="1"/>
        </dgm:presLayoutVars>
      </dgm:prSet>
      <dgm:spPr/>
      <dgm:t>
        <a:bodyPr/>
        <a:lstStyle/>
        <a:p>
          <a:endParaRPr lang="en-US"/>
        </a:p>
      </dgm:t>
    </dgm:pt>
    <dgm:pt modelId="{BADE2F7C-B516-418A-A33E-5007DAB9BBCD}" type="pres">
      <dgm:prSet presAssocID="{E9474FC2-ECF0-4EF4-963A-96DDB1D8E38B}" presName="Accent" presStyleLbl="parChTrans1D1" presStyleIdx="1" presStyleCnt="5"/>
      <dgm:spPr/>
    </dgm:pt>
    <dgm:pt modelId="{6CF5EA7D-F748-4E1B-ABD0-B2D17782D52A}" type="pres">
      <dgm:prSet presAssocID="{E9474FC2-ECF0-4EF4-963A-96DDB1D8E38B}" presName="Child" presStyleLbl="revTx" presStyleIdx="3" presStyleCnt="10">
        <dgm:presLayoutVars>
          <dgm:chMax val="0"/>
          <dgm:chPref val="0"/>
          <dgm:bulletEnabled val="1"/>
        </dgm:presLayoutVars>
      </dgm:prSet>
      <dgm:spPr/>
      <dgm:t>
        <a:bodyPr/>
        <a:lstStyle/>
        <a:p>
          <a:endParaRPr lang="en-US"/>
        </a:p>
      </dgm:t>
    </dgm:pt>
    <dgm:pt modelId="{6FB89E20-2768-41CB-B857-8849E66B26D3}" type="pres">
      <dgm:prSet presAssocID="{FA9BCD0B-5B8F-4CD9-B0D1-528A6C114614}" presName="sibTrans" presStyleCnt="0"/>
      <dgm:spPr/>
    </dgm:pt>
    <dgm:pt modelId="{C91622CD-A429-4F09-ACC9-DBE0A79D85DF}" type="pres">
      <dgm:prSet presAssocID="{D63C5BF1-56A5-4E84-9DE0-BA7C5C7992D3}" presName="composite" presStyleCnt="0"/>
      <dgm:spPr/>
    </dgm:pt>
    <dgm:pt modelId="{4EA1E739-B5F5-4995-8D7C-3BF81009BB5C}" type="pres">
      <dgm:prSet presAssocID="{D63C5BF1-56A5-4E84-9DE0-BA7C5C7992D3}" presName="FirstChild" presStyleLbl="revTx" presStyleIdx="4" presStyleCnt="10">
        <dgm:presLayoutVars>
          <dgm:chMax val="0"/>
          <dgm:chPref val="0"/>
          <dgm:bulletEnabled val="1"/>
        </dgm:presLayoutVars>
      </dgm:prSet>
      <dgm:spPr/>
      <dgm:t>
        <a:bodyPr/>
        <a:lstStyle/>
        <a:p>
          <a:endParaRPr lang="en-US"/>
        </a:p>
      </dgm:t>
    </dgm:pt>
    <dgm:pt modelId="{C1F122B9-7EF9-4D27-BC80-6F183D097DBE}" type="pres">
      <dgm:prSet presAssocID="{D63C5BF1-56A5-4E84-9DE0-BA7C5C7992D3}" presName="Parent" presStyleLbl="alignNode1" presStyleIdx="2" presStyleCnt="5">
        <dgm:presLayoutVars>
          <dgm:chMax val="3"/>
          <dgm:chPref val="3"/>
          <dgm:bulletEnabled val="1"/>
        </dgm:presLayoutVars>
      </dgm:prSet>
      <dgm:spPr/>
      <dgm:t>
        <a:bodyPr/>
        <a:lstStyle/>
        <a:p>
          <a:endParaRPr lang="en-US"/>
        </a:p>
      </dgm:t>
    </dgm:pt>
    <dgm:pt modelId="{573CAD6A-4DDA-4E23-878F-ECFBC82DF1F4}" type="pres">
      <dgm:prSet presAssocID="{D63C5BF1-56A5-4E84-9DE0-BA7C5C7992D3}" presName="Accent" presStyleLbl="parChTrans1D1" presStyleIdx="2" presStyleCnt="5"/>
      <dgm:spPr/>
    </dgm:pt>
    <dgm:pt modelId="{963002CF-A640-41FC-829D-EC281150EFEE}" type="pres">
      <dgm:prSet presAssocID="{D63C5BF1-56A5-4E84-9DE0-BA7C5C7992D3}" presName="Child" presStyleLbl="revTx" presStyleIdx="5" presStyleCnt="10">
        <dgm:presLayoutVars>
          <dgm:chMax val="0"/>
          <dgm:chPref val="0"/>
          <dgm:bulletEnabled val="1"/>
        </dgm:presLayoutVars>
      </dgm:prSet>
      <dgm:spPr/>
      <dgm:t>
        <a:bodyPr/>
        <a:lstStyle/>
        <a:p>
          <a:endParaRPr lang="en-US"/>
        </a:p>
      </dgm:t>
    </dgm:pt>
    <dgm:pt modelId="{CF0A88F0-1B23-419F-8863-B6D7435E93BE}" type="pres">
      <dgm:prSet presAssocID="{56B2ED00-08A4-4B2E-8C7F-60676EB64BE0}" presName="sibTrans" presStyleCnt="0"/>
      <dgm:spPr/>
    </dgm:pt>
    <dgm:pt modelId="{899A11B7-4796-4F69-9C30-B869C59AD577}" type="pres">
      <dgm:prSet presAssocID="{E7F5FACB-6328-477F-969D-4D534E6AB388}" presName="composite" presStyleCnt="0"/>
      <dgm:spPr/>
    </dgm:pt>
    <dgm:pt modelId="{F3B1D5D8-8081-43B4-ADCA-646B3AF732DE}" type="pres">
      <dgm:prSet presAssocID="{E7F5FACB-6328-477F-969D-4D534E6AB388}" presName="FirstChild" presStyleLbl="revTx" presStyleIdx="6" presStyleCnt="10">
        <dgm:presLayoutVars>
          <dgm:chMax val="0"/>
          <dgm:chPref val="0"/>
          <dgm:bulletEnabled val="1"/>
        </dgm:presLayoutVars>
      </dgm:prSet>
      <dgm:spPr/>
      <dgm:t>
        <a:bodyPr/>
        <a:lstStyle/>
        <a:p>
          <a:endParaRPr lang="en-US"/>
        </a:p>
      </dgm:t>
    </dgm:pt>
    <dgm:pt modelId="{BE82BA70-F7B2-4014-AC57-99A9EBE5473F}" type="pres">
      <dgm:prSet presAssocID="{E7F5FACB-6328-477F-969D-4D534E6AB388}" presName="Parent" presStyleLbl="alignNode1" presStyleIdx="3" presStyleCnt="5">
        <dgm:presLayoutVars>
          <dgm:chMax val="3"/>
          <dgm:chPref val="3"/>
          <dgm:bulletEnabled val="1"/>
        </dgm:presLayoutVars>
      </dgm:prSet>
      <dgm:spPr/>
      <dgm:t>
        <a:bodyPr/>
        <a:lstStyle/>
        <a:p>
          <a:endParaRPr lang="en-US"/>
        </a:p>
      </dgm:t>
    </dgm:pt>
    <dgm:pt modelId="{D79C6950-DC30-48C0-B439-2E7E7E5C8996}" type="pres">
      <dgm:prSet presAssocID="{E7F5FACB-6328-477F-969D-4D534E6AB388}" presName="Accent" presStyleLbl="parChTrans1D1" presStyleIdx="3" presStyleCnt="5"/>
      <dgm:spPr/>
    </dgm:pt>
    <dgm:pt modelId="{74C549F2-90F4-434F-A311-DC01216ACB15}" type="pres">
      <dgm:prSet presAssocID="{E7F5FACB-6328-477F-969D-4D534E6AB388}" presName="Child" presStyleLbl="revTx" presStyleIdx="7" presStyleCnt="10">
        <dgm:presLayoutVars>
          <dgm:chMax val="0"/>
          <dgm:chPref val="0"/>
          <dgm:bulletEnabled val="1"/>
        </dgm:presLayoutVars>
      </dgm:prSet>
      <dgm:spPr/>
      <dgm:t>
        <a:bodyPr/>
        <a:lstStyle/>
        <a:p>
          <a:endParaRPr lang="en-US"/>
        </a:p>
      </dgm:t>
    </dgm:pt>
    <dgm:pt modelId="{DCCDDFAD-D823-4B06-8716-87EC1B5ACC52}" type="pres">
      <dgm:prSet presAssocID="{30450C43-4E16-4925-8A03-49FB802EEA5C}" presName="sibTrans" presStyleCnt="0"/>
      <dgm:spPr/>
    </dgm:pt>
    <dgm:pt modelId="{2BE21DDE-8397-469E-9A58-94C915274359}" type="pres">
      <dgm:prSet presAssocID="{C1531993-A271-4E7C-AA81-54C9B20A5E38}" presName="composite" presStyleCnt="0"/>
      <dgm:spPr/>
    </dgm:pt>
    <dgm:pt modelId="{1F8CEEDF-F995-483D-95E3-B86A9584B9B5}" type="pres">
      <dgm:prSet presAssocID="{C1531993-A271-4E7C-AA81-54C9B20A5E38}" presName="FirstChild" presStyleLbl="revTx" presStyleIdx="8" presStyleCnt="10">
        <dgm:presLayoutVars>
          <dgm:chMax val="0"/>
          <dgm:chPref val="0"/>
          <dgm:bulletEnabled val="1"/>
        </dgm:presLayoutVars>
      </dgm:prSet>
      <dgm:spPr/>
      <dgm:t>
        <a:bodyPr/>
        <a:lstStyle/>
        <a:p>
          <a:endParaRPr lang="en-US"/>
        </a:p>
      </dgm:t>
    </dgm:pt>
    <dgm:pt modelId="{7A1FC7B5-92FE-4B69-82AD-8888A6E4FB61}" type="pres">
      <dgm:prSet presAssocID="{C1531993-A271-4E7C-AA81-54C9B20A5E38}" presName="Parent" presStyleLbl="alignNode1" presStyleIdx="4" presStyleCnt="5">
        <dgm:presLayoutVars>
          <dgm:chMax val="3"/>
          <dgm:chPref val="3"/>
          <dgm:bulletEnabled val="1"/>
        </dgm:presLayoutVars>
      </dgm:prSet>
      <dgm:spPr/>
      <dgm:t>
        <a:bodyPr/>
        <a:lstStyle/>
        <a:p>
          <a:endParaRPr lang="en-US"/>
        </a:p>
      </dgm:t>
    </dgm:pt>
    <dgm:pt modelId="{32635D71-761A-44C4-B242-E20DB5B072A8}" type="pres">
      <dgm:prSet presAssocID="{C1531993-A271-4E7C-AA81-54C9B20A5E38}" presName="Accent" presStyleLbl="parChTrans1D1" presStyleIdx="4" presStyleCnt="5"/>
      <dgm:spPr/>
    </dgm:pt>
    <dgm:pt modelId="{120047B8-FD15-41CD-ABB9-6E1A72DD25FE}" type="pres">
      <dgm:prSet presAssocID="{C1531993-A271-4E7C-AA81-54C9B20A5E38}" presName="Child" presStyleLbl="revTx" presStyleIdx="9" presStyleCnt="10">
        <dgm:presLayoutVars>
          <dgm:chMax val="0"/>
          <dgm:chPref val="0"/>
          <dgm:bulletEnabled val="1"/>
        </dgm:presLayoutVars>
      </dgm:prSet>
      <dgm:spPr/>
      <dgm:t>
        <a:bodyPr/>
        <a:lstStyle/>
        <a:p>
          <a:endParaRPr lang="en-US"/>
        </a:p>
      </dgm:t>
    </dgm:pt>
  </dgm:ptLst>
  <dgm:cxnLst>
    <dgm:cxn modelId="{20791E1F-59AB-40B7-BEDD-A37645B2E9D9}" type="presOf" srcId="{9D3B9381-1FF3-4A87-8535-D1004CBE93A4}" destId="{1F8CEEDF-F995-483D-95E3-B86A9584B9B5}" srcOrd="0" destOrd="0" presId="urn:microsoft.com/office/officeart/2011/layout/TabList"/>
    <dgm:cxn modelId="{2D410A6D-A9DA-47BA-8327-8D4B6A7F863C}" srcId="{E7F5FACB-6328-477F-969D-4D534E6AB388}" destId="{0D2495D4-107B-4EBE-BD71-6D2B26D46A9C}" srcOrd="0" destOrd="0" parTransId="{E48A9786-0142-4845-9E24-298A7ABA7A65}" sibTransId="{7400A960-6CE3-4F79-82E6-B53775AE5FA7}"/>
    <dgm:cxn modelId="{61625AED-2381-47BF-90CB-F225FC9A54EB}" type="presOf" srcId="{767D287B-76B8-4B7A-967E-273FA1ADE0F1}" destId="{5A8060D6-ED72-4552-A41C-D25BEE80E89B}" srcOrd="0" destOrd="0" presId="urn:microsoft.com/office/officeart/2011/layout/TabList"/>
    <dgm:cxn modelId="{7BA6418A-D370-4FF7-B41A-03581A07B303}" type="presOf" srcId="{AE825775-A590-481F-8CD9-215D036C9FDC}" destId="{74C549F2-90F4-434F-A311-DC01216ACB15}" srcOrd="0" destOrd="1" presId="urn:microsoft.com/office/officeart/2011/layout/TabList"/>
    <dgm:cxn modelId="{9CA94BFF-3CD4-411B-A79B-342EBE50129B}" srcId="{E9474FC2-ECF0-4EF4-963A-96DDB1D8E38B}" destId="{644C9A63-0A38-4B9F-B6D8-927CF065A8C6}" srcOrd="0" destOrd="0" parTransId="{2F8CA254-6851-4D8E-9847-44A7B7927404}" sibTransId="{810F7292-1DDC-47D4-A7E4-A2FEF50A7E10}"/>
    <dgm:cxn modelId="{99632E6E-7DFD-4C3D-A0D6-424AC8837240}" srcId="{767D287B-76B8-4B7A-967E-273FA1ADE0F1}" destId="{D63C5BF1-56A5-4E84-9DE0-BA7C5C7992D3}" srcOrd="2" destOrd="0" parTransId="{7D1F0E00-A496-4CDA-931D-95EE0DE00A41}" sibTransId="{56B2ED00-08A4-4B2E-8C7F-60676EB64BE0}"/>
    <dgm:cxn modelId="{D3BFAE83-B1DB-4424-A2C0-208DABA00538}" type="presOf" srcId="{0D2495D4-107B-4EBE-BD71-6D2B26D46A9C}" destId="{F3B1D5D8-8081-43B4-ADCA-646B3AF732DE}" srcOrd="0" destOrd="0" presId="urn:microsoft.com/office/officeart/2011/layout/TabList"/>
    <dgm:cxn modelId="{DE4D3D9E-A0DF-4124-A553-B209C98E7F3C}" srcId="{D63C5BF1-56A5-4E84-9DE0-BA7C5C7992D3}" destId="{29692A0E-59CA-4358-B226-CD64F3CE9E09}" srcOrd="1" destOrd="0" parTransId="{B24B9BEF-0A9E-412B-AAE5-4BB3255B0ADF}" sibTransId="{E1C0C76F-34C0-4966-9C0A-4BEC2ACD01CC}"/>
    <dgm:cxn modelId="{48D8FF9D-8C0E-4317-AB43-D1F1EC755F12}" srcId="{E9474FC2-ECF0-4EF4-963A-96DDB1D8E38B}" destId="{B9D406D4-4FFA-4665-AF0E-68DF8E3B1F80}" srcOrd="1" destOrd="0" parTransId="{5AEC70DC-B8A9-4193-BDEA-89E4D57A732C}" sibTransId="{67AC8676-3C55-4347-966C-1D723567BD2E}"/>
    <dgm:cxn modelId="{B0A60AE9-CA72-4D9B-AC0A-3D8E5EDA0004}" srcId="{E7F5FACB-6328-477F-969D-4D534E6AB388}" destId="{EF93F7FB-3867-4651-B914-829E55F2A48D}" srcOrd="1" destOrd="0" parTransId="{706D7079-1415-4A80-A769-FA4D8447713C}" sibTransId="{61EBD691-5732-4570-BF52-E06527FBB24E}"/>
    <dgm:cxn modelId="{048E18DE-9BDB-410A-AD46-A1FEA5C508E8}" type="presOf" srcId="{4655E67E-8AF5-43BE-8E5A-0EC6B4AFDC8E}" destId="{6CF5EA7D-F748-4E1B-ABD0-B2D17782D52A}" srcOrd="0" destOrd="1" presId="urn:microsoft.com/office/officeart/2011/layout/TabList"/>
    <dgm:cxn modelId="{EA583B00-0FE7-452C-A116-467BFB0B0030}" type="presOf" srcId="{244E1CA4-AB75-4B17-A0B1-989CAEE187BD}" destId="{DAA3A639-5539-410D-9C79-A67235177490}" srcOrd="0" destOrd="0" presId="urn:microsoft.com/office/officeart/2011/layout/TabList"/>
    <dgm:cxn modelId="{3EEA59DA-44A6-43F3-AEC1-0B993F173D29}" srcId="{767D287B-76B8-4B7A-967E-273FA1ADE0F1}" destId="{E9474FC2-ECF0-4EF4-963A-96DDB1D8E38B}" srcOrd="1" destOrd="0" parTransId="{7DBA0B3A-9A6D-48D3-85A5-C0D7F8941C21}" sibTransId="{FA9BCD0B-5B8F-4CD9-B0D1-528A6C114614}"/>
    <dgm:cxn modelId="{3CD315BA-6CC6-413D-97F6-F8FDF37490CD}" srcId="{C1531993-A271-4E7C-AA81-54C9B20A5E38}" destId="{9D3B9381-1FF3-4A87-8535-D1004CBE93A4}" srcOrd="0" destOrd="0" parTransId="{E5909F2B-71F6-49F5-9A1C-3B7429C182A3}" sibTransId="{E09DBBA9-0DE6-4925-9E96-8398360A9C2E}"/>
    <dgm:cxn modelId="{8B3EB7E5-5CF7-4537-B549-02488966AA98}" srcId="{767D287B-76B8-4B7A-967E-273FA1ADE0F1}" destId="{004DEDC9-DEAC-43D0-B20D-6A854D142791}" srcOrd="0" destOrd="0" parTransId="{58F56CBF-4A77-4C6F-A535-A3740B50B35F}" sibTransId="{D4EF3135-D9E3-4015-AE99-7D8E31DA7430}"/>
    <dgm:cxn modelId="{44D895C5-CB5B-4D2A-AF03-02BAF424851D}" type="presOf" srcId="{29692A0E-59CA-4358-B226-CD64F3CE9E09}" destId="{963002CF-A640-41FC-829D-EC281150EFEE}" srcOrd="0" destOrd="0" presId="urn:microsoft.com/office/officeart/2011/layout/TabList"/>
    <dgm:cxn modelId="{9BBE765D-8877-47AF-91E2-7A0B4E2DE46B}" srcId="{767D287B-76B8-4B7A-967E-273FA1ADE0F1}" destId="{C1531993-A271-4E7C-AA81-54C9B20A5E38}" srcOrd="4" destOrd="0" parTransId="{DAA9D323-4EC5-4C65-BA71-2548A7E14CD1}" sibTransId="{CCDDDDFD-BCA9-4958-AE74-4725837AE8CA}"/>
    <dgm:cxn modelId="{154AD0DE-0319-4065-8167-BE836A575E3F}" type="presOf" srcId="{991574EC-DFCC-4B83-AEC7-62F3C90274D5}" destId="{DAA3A639-5539-410D-9C79-A67235177490}" srcOrd="0" destOrd="1" presId="urn:microsoft.com/office/officeart/2011/layout/TabList"/>
    <dgm:cxn modelId="{196BEA19-3550-4FBC-99B7-7757BDF2BAB7}" srcId="{C1531993-A271-4E7C-AA81-54C9B20A5E38}" destId="{2ACA084A-5339-4ED1-B51C-2F35A4E72B1D}" srcOrd="2" destOrd="0" parTransId="{466724EC-131C-4B56-8CCA-4B338A0E5AB4}" sibTransId="{2B18DDB5-A536-496E-98E5-32A7A814D59F}"/>
    <dgm:cxn modelId="{DC32C51D-0B70-4B3B-A3F9-357C7078E899}" type="presOf" srcId="{04197CBB-199A-4A50-AFC3-FD16198B4F30}" destId="{4EA1E739-B5F5-4995-8D7C-3BF81009BB5C}" srcOrd="0" destOrd="0" presId="urn:microsoft.com/office/officeart/2011/layout/TabList"/>
    <dgm:cxn modelId="{370B0F38-BB77-4C5B-9281-49C2CF018E98}" type="presOf" srcId="{D63C5BF1-56A5-4E84-9DE0-BA7C5C7992D3}" destId="{C1F122B9-7EF9-4D27-BC80-6F183D097DBE}" srcOrd="0" destOrd="0" presId="urn:microsoft.com/office/officeart/2011/layout/TabList"/>
    <dgm:cxn modelId="{B941965F-3427-4DF6-B11C-E560E5144C96}" type="presOf" srcId="{6844E4BE-4153-40B1-AC9D-37BBB2FA5FB8}" destId="{963002CF-A640-41FC-829D-EC281150EFEE}" srcOrd="0" destOrd="1" presId="urn:microsoft.com/office/officeart/2011/layout/TabList"/>
    <dgm:cxn modelId="{4301EA3C-2621-46C8-A41B-F88B6849047F}" type="presOf" srcId="{EF93F7FB-3867-4651-B914-829E55F2A48D}" destId="{74C549F2-90F4-434F-A311-DC01216ACB15}" srcOrd="0" destOrd="0" presId="urn:microsoft.com/office/officeart/2011/layout/TabList"/>
    <dgm:cxn modelId="{5466F9B1-4FD0-492D-A75B-9441B4A2CF9A}" srcId="{E9474FC2-ECF0-4EF4-963A-96DDB1D8E38B}" destId="{4655E67E-8AF5-43BE-8E5A-0EC6B4AFDC8E}" srcOrd="2" destOrd="0" parTransId="{FD60E652-DE32-41A5-AEF5-5E62DD84594A}" sibTransId="{4B8A7CF0-5B34-42FA-B7DF-978DBF4C45A9}"/>
    <dgm:cxn modelId="{E95F1662-7F41-4474-A8A7-D2C021FC0586}" srcId="{D63C5BF1-56A5-4E84-9DE0-BA7C5C7992D3}" destId="{6844E4BE-4153-40B1-AC9D-37BBB2FA5FB8}" srcOrd="2" destOrd="0" parTransId="{629A2D39-6613-4DFD-A8FB-FAE8F81F9DF6}" sibTransId="{F6CAEF20-D453-4236-B27E-EC10D41B6999}"/>
    <dgm:cxn modelId="{CBCF87A0-CC2A-41DF-9AA2-9F55742C4DB0}" srcId="{004DEDC9-DEAC-43D0-B20D-6A854D142791}" destId="{991574EC-DFCC-4B83-AEC7-62F3C90274D5}" srcOrd="2" destOrd="0" parTransId="{3524B4F2-65EE-448F-904D-250624207276}" sibTransId="{DF0C2318-B38C-455B-AD62-86821CDFF56E}"/>
    <dgm:cxn modelId="{F777A742-BAE3-4175-A187-0F2FE44B9627}" type="presOf" srcId="{2ACA084A-5339-4ED1-B51C-2F35A4E72B1D}" destId="{120047B8-FD15-41CD-ABB9-6E1A72DD25FE}" srcOrd="0" destOrd="1" presId="urn:microsoft.com/office/officeart/2011/layout/TabList"/>
    <dgm:cxn modelId="{4B855122-8296-4957-8A81-5B22EB6A3AA5}" srcId="{767D287B-76B8-4B7A-967E-273FA1ADE0F1}" destId="{E7F5FACB-6328-477F-969D-4D534E6AB388}" srcOrd="3" destOrd="0" parTransId="{A39F34B2-2BF0-43BB-90A7-37A68AB97F5D}" sibTransId="{30450C43-4E16-4925-8A03-49FB802EEA5C}"/>
    <dgm:cxn modelId="{D97F9015-24AE-4FB7-A9C2-CE73CA9621F3}" srcId="{C1531993-A271-4E7C-AA81-54C9B20A5E38}" destId="{D6C93BC1-064A-4186-8C7A-2A2A3659300C}" srcOrd="1" destOrd="0" parTransId="{D6C379A5-D805-42E2-AD9F-B65BF6B5FE51}" sibTransId="{B3A91462-B5F4-4065-B068-054E8F74CEC1}"/>
    <dgm:cxn modelId="{1A7555BE-E975-45E7-A9EE-115219E640D5}" type="presOf" srcId="{B7538DA1-0A70-4FBD-93C4-1D11F9A25E21}" destId="{C7C135FC-3FD1-4C51-8AAE-DF3E0CA47CD1}" srcOrd="0" destOrd="0" presId="urn:microsoft.com/office/officeart/2011/layout/TabList"/>
    <dgm:cxn modelId="{5D961D7E-7042-40A5-9192-C9F9499AE761}" srcId="{004DEDC9-DEAC-43D0-B20D-6A854D142791}" destId="{244E1CA4-AB75-4B17-A0B1-989CAEE187BD}" srcOrd="1" destOrd="0" parTransId="{E916A582-2C70-4C4D-834E-9893411CCA6B}" sibTransId="{51C36D78-0757-49DD-85E2-25A70B37D56A}"/>
    <dgm:cxn modelId="{32BDEDF4-5F41-477E-B663-CF21C0590DE8}" type="presOf" srcId="{E9474FC2-ECF0-4EF4-963A-96DDB1D8E38B}" destId="{5C3CC2F7-5D56-4855-AF89-A5B2D24CE544}" srcOrd="0" destOrd="0" presId="urn:microsoft.com/office/officeart/2011/layout/TabList"/>
    <dgm:cxn modelId="{960CF5E4-E92E-4C99-9E07-45253C183939}" type="presOf" srcId="{E7F5FACB-6328-477F-969D-4D534E6AB388}" destId="{BE82BA70-F7B2-4014-AC57-99A9EBE5473F}" srcOrd="0" destOrd="0" presId="urn:microsoft.com/office/officeart/2011/layout/TabList"/>
    <dgm:cxn modelId="{B2341578-F00E-4C8B-B46D-763CB73657D6}" type="presOf" srcId="{B9D406D4-4FFA-4665-AF0E-68DF8E3B1F80}" destId="{6CF5EA7D-F748-4E1B-ABD0-B2D17782D52A}" srcOrd="0" destOrd="0" presId="urn:microsoft.com/office/officeart/2011/layout/TabList"/>
    <dgm:cxn modelId="{E712A01F-D02E-408C-B21C-97F25DE736BD}" srcId="{E7F5FACB-6328-477F-969D-4D534E6AB388}" destId="{AE825775-A590-481F-8CD9-215D036C9FDC}" srcOrd="2" destOrd="0" parTransId="{10A5FF32-1BE8-4733-8E7E-D441E3F90EA0}" sibTransId="{AD1F97DC-6EB8-4401-8EF5-CC13A56432F6}"/>
    <dgm:cxn modelId="{029723CC-C2CD-4CAE-9301-F14D7DC6F6AC}" type="presOf" srcId="{D6C93BC1-064A-4186-8C7A-2A2A3659300C}" destId="{120047B8-FD15-41CD-ABB9-6E1A72DD25FE}" srcOrd="0" destOrd="0" presId="urn:microsoft.com/office/officeart/2011/layout/TabList"/>
    <dgm:cxn modelId="{E93FD4F0-FB79-4872-BB0A-9E26450B8772}" srcId="{D63C5BF1-56A5-4E84-9DE0-BA7C5C7992D3}" destId="{04197CBB-199A-4A50-AFC3-FD16198B4F30}" srcOrd="0" destOrd="0" parTransId="{B0C1E369-638F-4907-A7D5-8914F78E34D2}" sibTransId="{CA5C0737-14AB-4505-B419-1A6947A5AC88}"/>
    <dgm:cxn modelId="{B0806DA5-436F-4340-82E3-9B6FDCF82224}" type="presOf" srcId="{004DEDC9-DEAC-43D0-B20D-6A854D142791}" destId="{7BACBB7F-2BD4-406B-8603-DB992B248A7E}" srcOrd="0" destOrd="0" presId="urn:microsoft.com/office/officeart/2011/layout/TabList"/>
    <dgm:cxn modelId="{1D0DDA0B-9C86-4B7C-9121-244AB6E290F4}" type="presOf" srcId="{644C9A63-0A38-4B9F-B6D8-927CF065A8C6}" destId="{533DB9F0-D88E-4F1A-95B7-F80D5E9A7D6A}" srcOrd="0" destOrd="0" presId="urn:microsoft.com/office/officeart/2011/layout/TabList"/>
    <dgm:cxn modelId="{F39B417C-8411-487D-B731-15E327C969AB}" srcId="{004DEDC9-DEAC-43D0-B20D-6A854D142791}" destId="{B7538DA1-0A70-4FBD-93C4-1D11F9A25E21}" srcOrd="0" destOrd="0" parTransId="{3B09A661-280A-4A8E-B0C5-F12E80ECEF31}" sibTransId="{57983D6A-EBD7-450D-B157-4BED43BF3BFF}"/>
    <dgm:cxn modelId="{58BD811B-7FC1-4BD9-BF4B-8BAE50A68E29}" type="presOf" srcId="{C1531993-A271-4E7C-AA81-54C9B20A5E38}" destId="{7A1FC7B5-92FE-4B69-82AD-8888A6E4FB61}" srcOrd="0" destOrd="0" presId="urn:microsoft.com/office/officeart/2011/layout/TabList"/>
    <dgm:cxn modelId="{97DABEF6-EB81-46A1-B7D9-D8C4B1BC849A}" type="presParOf" srcId="{5A8060D6-ED72-4552-A41C-D25BEE80E89B}" destId="{8EE20146-2825-403F-B0C5-AC4C769D94B1}" srcOrd="0" destOrd="0" presId="urn:microsoft.com/office/officeart/2011/layout/TabList"/>
    <dgm:cxn modelId="{33CB1B54-484E-4056-BE23-4496FA6EA03D}" type="presParOf" srcId="{8EE20146-2825-403F-B0C5-AC4C769D94B1}" destId="{C7C135FC-3FD1-4C51-8AAE-DF3E0CA47CD1}" srcOrd="0" destOrd="0" presId="urn:microsoft.com/office/officeart/2011/layout/TabList"/>
    <dgm:cxn modelId="{1B4FB526-EA13-4721-A011-91D6D57EFF25}" type="presParOf" srcId="{8EE20146-2825-403F-B0C5-AC4C769D94B1}" destId="{7BACBB7F-2BD4-406B-8603-DB992B248A7E}" srcOrd="1" destOrd="0" presId="urn:microsoft.com/office/officeart/2011/layout/TabList"/>
    <dgm:cxn modelId="{21E18E70-B1D2-41B6-A21D-C515B99E43F3}" type="presParOf" srcId="{8EE20146-2825-403F-B0C5-AC4C769D94B1}" destId="{4C1AAAE3-2E9D-4610-AC4A-1E24C2E4FE33}" srcOrd="2" destOrd="0" presId="urn:microsoft.com/office/officeart/2011/layout/TabList"/>
    <dgm:cxn modelId="{3B52D940-86D1-4CAC-844F-D8B10EF09C73}" type="presParOf" srcId="{5A8060D6-ED72-4552-A41C-D25BEE80E89B}" destId="{DAA3A639-5539-410D-9C79-A67235177490}" srcOrd="1" destOrd="0" presId="urn:microsoft.com/office/officeart/2011/layout/TabList"/>
    <dgm:cxn modelId="{C530F71B-7795-45A7-B8EF-A814945DB289}" type="presParOf" srcId="{5A8060D6-ED72-4552-A41C-D25BEE80E89B}" destId="{B9EB7CE1-1231-40D1-8EBC-A108E03E961E}" srcOrd="2" destOrd="0" presId="urn:microsoft.com/office/officeart/2011/layout/TabList"/>
    <dgm:cxn modelId="{EAEA2FD3-DD06-4E3B-8F96-996C0E103C4C}" type="presParOf" srcId="{5A8060D6-ED72-4552-A41C-D25BEE80E89B}" destId="{9098DAA4-42C6-4D13-8F14-2EF6502BB281}" srcOrd="3" destOrd="0" presId="urn:microsoft.com/office/officeart/2011/layout/TabList"/>
    <dgm:cxn modelId="{53A13BAB-8EA1-49E9-A6C8-3760226B4839}" type="presParOf" srcId="{9098DAA4-42C6-4D13-8F14-2EF6502BB281}" destId="{533DB9F0-D88E-4F1A-95B7-F80D5E9A7D6A}" srcOrd="0" destOrd="0" presId="urn:microsoft.com/office/officeart/2011/layout/TabList"/>
    <dgm:cxn modelId="{FACCD1C5-E241-42C9-A9FE-A9A162323321}" type="presParOf" srcId="{9098DAA4-42C6-4D13-8F14-2EF6502BB281}" destId="{5C3CC2F7-5D56-4855-AF89-A5B2D24CE544}" srcOrd="1" destOrd="0" presId="urn:microsoft.com/office/officeart/2011/layout/TabList"/>
    <dgm:cxn modelId="{071355FF-762F-49E5-ABD9-1DA1B3D17FB8}" type="presParOf" srcId="{9098DAA4-42C6-4D13-8F14-2EF6502BB281}" destId="{BADE2F7C-B516-418A-A33E-5007DAB9BBCD}" srcOrd="2" destOrd="0" presId="urn:microsoft.com/office/officeart/2011/layout/TabList"/>
    <dgm:cxn modelId="{D123117E-F259-4D48-B281-8684D45DBF05}" type="presParOf" srcId="{5A8060D6-ED72-4552-A41C-D25BEE80E89B}" destId="{6CF5EA7D-F748-4E1B-ABD0-B2D17782D52A}" srcOrd="4" destOrd="0" presId="urn:microsoft.com/office/officeart/2011/layout/TabList"/>
    <dgm:cxn modelId="{276CA4F2-B7D7-4695-9865-7066BCAF1F89}" type="presParOf" srcId="{5A8060D6-ED72-4552-A41C-D25BEE80E89B}" destId="{6FB89E20-2768-41CB-B857-8849E66B26D3}" srcOrd="5" destOrd="0" presId="urn:microsoft.com/office/officeart/2011/layout/TabList"/>
    <dgm:cxn modelId="{E910C9FD-1003-4AEF-93F8-00B86817C75B}" type="presParOf" srcId="{5A8060D6-ED72-4552-A41C-D25BEE80E89B}" destId="{C91622CD-A429-4F09-ACC9-DBE0A79D85DF}" srcOrd="6" destOrd="0" presId="urn:microsoft.com/office/officeart/2011/layout/TabList"/>
    <dgm:cxn modelId="{F6CC665C-572F-4786-8261-C5BCB2CB6214}" type="presParOf" srcId="{C91622CD-A429-4F09-ACC9-DBE0A79D85DF}" destId="{4EA1E739-B5F5-4995-8D7C-3BF81009BB5C}" srcOrd="0" destOrd="0" presId="urn:microsoft.com/office/officeart/2011/layout/TabList"/>
    <dgm:cxn modelId="{B091575C-D10A-48F9-9940-0906DD4342D7}" type="presParOf" srcId="{C91622CD-A429-4F09-ACC9-DBE0A79D85DF}" destId="{C1F122B9-7EF9-4D27-BC80-6F183D097DBE}" srcOrd="1" destOrd="0" presId="urn:microsoft.com/office/officeart/2011/layout/TabList"/>
    <dgm:cxn modelId="{14F676F6-8635-4DE4-9E74-0B89C65E312E}" type="presParOf" srcId="{C91622CD-A429-4F09-ACC9-DBE0A79D85DF}" destId="{573CAD6A-4DDA-4E23-878F-ECFBC82DF1F4}" srcOrd="2" destOrd="0" presId="urn:microsoft.com/office/officeart/2011/layout/TabList"/>
    <dgm:cxn modelId="{D65C0DD8-B8B0-41B2-ACC3-3AAE5E51B318}" type="presParOf" srcId="{5A8060D6-ED72-4552-A41C-D25BEE80E89B}" destId="{963002CF-A640-41FC-829D-EC281150EFEE}" srcOrd="7" destOrd="0" presId="urn:microsoft.com/office/officeart/2011/layout/TabList"/>
    <dgm:cxn modelId="{88924105-461F-4122-BC9F-D73958DE9D3D}" type="presParOf" srcId="{5A8060D6-ED72-4552-A41C-D25BEE80E89B}" destId="{CF0A88F0-1B23-419F-8863-B6D7435E93BE}" srcOrd="8" destOrd="0" presId="urn:microsoft.com/office/officeart/2011/layout/TabList"/>
    <dgm:cxn modelId="{9C0BE201-B5CE-4CE1-9F28-D1E60E58E447}" type="presParOf" srcId="{5A8060D6-ED72-4552-A41C-D25BEE80E89B}" destId="{899A11B7-4796-4F69-9C30-B869C59AD577}" srcOrd="9" destOrd="0" presId="urn:microsoft.com/office/officeart/2011/layout/TabList"/>
    <dgm:cxn modelId="{66408E10-4345-4B09-B8B3-46FDCE71D725}" type="presParOf" srcId="{899A11B7-4796-4F69-9C30-B869C59AD577}" destId="{F3B1D5D8-8081-43B4-ADCA-646B3AF732DE}" srcOrd="0" destOrd="0" presId="urn:microsoft.com/office/officeart/2011/layout/TabList"/>
    <dgm:cxn modelId="{10EE019E-28C1-46BE-B532-B31C36F4DC61}" type="presParOf" srcId="{899A11B7-4796-4F69-9C30-B869C59AD577}" destId="{BE82BA70-F7B2-4014-AC57-99A9EBE5473F}" srcOrd="1" destOrd="0" presId="urn:microsoft.com/office/officeart/2011/layout/TabList"/>
    <dgm:cxn modelId="{78566660-26A6-4318-81AC-83412095D8E0}" type="presParOf" srcId="{899A11B7-4796-4F69-9C30-B869C59AD577}" destId="{D79C6950-DC30-48C0-B439-2E7E7E5C8996}" srcOrd="2" destOrd="0" presId="urn:microsoft.com/office/officeart/2011/layout/TabList"/>
    <dgm:cxn modelId="{58DEBB67-CB48-4630-A42C-43616661F9BF}" type="presParOf" srcId="{5A8060D6-ED72-4552-A41C-D25BEE80E89B}" destId="{74C549F2-90F4-434F-A311-DC01216ACB15}" srcOrd="10" destOrd="0" presId="urn:microsoft.com/office/officeart/2011/layout/TabList"/>
    <dgm:cxn modelId="{07A361BB-3F67-4CDA-920E-B7753956CFB3}" type="presParOf" srcId="{5A8060D6-ED72-4552-A41C-D25BEE80E89B}" destId="{DCCDDFAD-D823-4B06-8716-87EC1B5ACC52}" srcOrd="11" destOrd="0" presId="urn:microsoft.com/office/officeart/2011/layout/TabList"/>
    <dgm:cxn modelId="{2CDEACEF-8B4C-4114-A4A3-992ADA6A5FA6}" type="presParOf" srcId="{5A8060D6-ED72-4552-A41C-D25BEE80E89B}" destId="{2BE21DDE-8397-469E-9A58-94C915274359}" srcOrd="12" destOrd="0" presId="urn:microsoft.com/office/officeart/2011/layout/TabList"/>
    <dgm:cxn modelId="{A14B7A6F-6D25-4451-907B-607E0C65D89E}" type="presParOf" srcId="{2BE21DDE-8397-469E-9A58-94C915274359}" destId="{1F8CEEDF-F995-483D-95E3-B86A9584B9B5}" srcOrd="0" destOrd="0" presId="urn:microsoft.com/office/officeart/2011/layout/TabList"/>
    <dgm:cxn modelId="{9BF2F0F0-B0B1-4F47-9353-9438FB0EE848}" type="presParOf" srcId="{2BE21DDE-8397-469E-9A58-94C915274359}" destId="{7A1FC7B5-92FE-4B69-82AD-8888A6E4FB61}" srcOrd="1" destOrd="0" presId="urn:microsoft.com/office/officeart/2011/layout/TabList"/>
    <dgm:cxn modelId="{346C19FC-F5DE-4859-849F-ED59C68BDF71}" type="presParOf" srcId="{2BE21DDE-8397-469E-9A58-94C915274359}" destId="{32635D71-761A-44C4-B242-E20DB5B072A8}" srcOrd="2" destOrd="0" presId="urn:microsoft.com/office/officeart/2011/layout/TabList"/>
    <dgm:cxn modelId="{FCAAC03F-47DC-4620-8655-F3563373E868}" type="presParOf" srcId="{5A8060D6-ED72-4552-A41C-D25BEE80E89B}" destId="{120047B8-FD15-41CD-ABB9-6E1A72DD25FE}" srcOrd="13"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35D71-761A-44C4-B242-E20DB5B072A8}">
      <dsp:nvSpPr>
        <dsp:cNvPr id="0" name=""/>
        <dsp:cNvSpPr/>
      </dsp:nvSpPr>
      <dsp:spPr>
        <a:xfrm>
          <a:off x="0" y="4564937"/>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9C6950-DC30-48C0-B439-2E7E7E5C8996}">
      <dsp:nvSpPr>
        <dsp:cNvPr id="0" name=""/>
        <dsp:cNvSpPr/>
      </dsp:nvSpPr>
      <dsp:spPr>
        <a:xfrm>
          <a:off x="0" y="3510469"/>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3CAD6A-4DDA-4E23-878F-ECFBC82DF1F4}">
      <dsp:nvSpPr>
        <dsp:cNvPr id="0" name=""/>
        <dsp:cNvSpPr/>
      </dsp:nvSpPr>
      <dsp:spPr>
        <a:xfrm>
          <a:off x="0" y="2456001"/>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DE2F7C-B516-418A-A33E-5007DAB9BBCD}">
      <dsp:nvSpPr>
        <dsp:cNvPr id="0" name=""/>
        <dsp:cNvSpPr/>
      </dsp:nvSpPr>
      <dsp:spPr>
        <a:xfrm>
          <a:off x="0" y="1401533"/>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1AAAE3-2E9D-4610-AC4A-1E24C2E4FE33}">
      <dsp:nvSpPr>
        <dsp:cNvPr id="0" name=""/>
        <dsp:cNvSpPr/>
      </dsp:nvSpPr>
      <dsp:spPr>
        <a:xfrm>
          <a:off x="0" y="347065"/>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C135FC-3FD1-4C51-8AAE-DF3E0CA47CD1}">
      <dsp:nvSpPr>
        <dsp:cNvPr id="0" name=""/>
        <dsp:cNvSpPr/>
      </dsp:nvSpPr>
      <dsp:spPr>
        <a:xfrm>
          <a:off x="2258567" y="1372"/>
          <a:ext cx="6428232" cy="34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r>
            <a:rPr lang="en-US" sz="1900" b="1" kern="1200" dirty="0" smtClean="0"/>
            <a:t>Parent and Community Engagement and Support</a:t>
          </a:r>
          <a:endParaRPr lang="en-US" sz="1900" b="1" kern="1200" dirty="0"/>
        </a:p>
      </dsp:txBody>
      <dsp:txXfrm>
        <a:off x="2258567" y="1372"/>
        <a:ext cx="6428232" cy="345693"/>
      </dsp:txXfrm>
    </dsp:sp>
    <dsp:sp modelId="{7BACBB7F-2BD4-406B-8603-DB992B248A7E}">
      <dsp:nvSpPr>
        <dsp:cNvPr id="0" name=""/>
        <dsp:cNvSpPr/>
      </dsp:nvSpPr>
      <dsp:spPr>
        <a:xfrm>
          <a:off x="0" y="1372"/>
          <a:ext cx="2258568" cy="345693"/>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1</a:t>
          </a:r>
          <a:endParaRPr lang="en-US" sz="1900" kern="1200" dirty="0"/>
        </a:p>
      </dsp:txBody>
      <dsp:txXfrm>
        <a:off x="16878" y="18250"/>
        <a:ext cx="2224812" cy="328815"/>
      </dsp:txXfrm>
    </dsp:sp>
    <dsp:sp modelId="{DAA3A639-5539-410D-9C79-A67235177490}">
      <dsp:nvSpPr>
        <dsp:cNvPr id="0" name=""/>
        <dsp:cNvSpPr/>
      </dsp:nvSpPr>
      <dsp:spPr>
        <a:xfrm>
          <a:off x="0" y="347065"/>
          <a:ext cx="8686800" cy="69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t" anchorCtr="0">
          <a:noAutofit/>
        </a:bodyPr>
        <a:lstStyle/>
        <a:p>
          <a:pPr marL="57150" lvl="1" indent="-57150" algn="l" defTabSz="266700">
            <a:lnSpc>
              <a:spcPct val="90000"/>
            </a:lnSpc>
            <a:spcBef>
              <a:spcPct val="0"/>
            </a:spcBef>
            <a:spcAft>
              <a:spcPct val="15000"/>
            </a:spcAft>
            <a:buChar char="••"/>
          </a:pPr>
          <a:endParaRPr lang="en-US" sz="600" i="1" kern="1200" dirty="0"/>
        </a:p>
        <a:p>
          <a:pPr marL="114300" lvl="1" indent="-114300" algn="l" defTabSz="622300">
            <a:lnSpc>
              <a:spcPct val="90000"/>
            </a:lnSpc>
            <a:spcBef>
              <a:spcPct val="0"/>
            </a:spcBef>
            <a:spcAft>
              <a:spcPct val="15000"/>
            </a:spcAft>
            <a:buChar char="••"/>
          </a:pPr>
          <a:r>
            <a:rPr lang="en-US" sz="1400" b="0" i="1" kern="1200" dirty="0" smtClean="0"/>
            <a:t>Has the applicant conducted robust engagement and garnered authentic parent and community support, establishing a strong foundation for opening and operating a school with engaged and empowered families and communities?</a:t>
          </a:r>
          <a:endParaRPr lang="en-US" sz="1400" b="0" i="1" kern="1200" dirty="0"/>
        </a:p>
      </dsp:txBody>
      <dsp:txXfrm>
        <a:off x="0" y="347065"/>
        <a:ext cx="8686800" cy="691490"/>
      </dsp:txXfrm>
    </dsp:sp>
    <dsp:sp modelId="{533DB9F0-D88E-4F1A-95B7-F80D5E9A7D6A}">
      <dsp:nvSpPr>
        <dsp:cNvPr id="0" name=""/>
        <dsp:cNvSpPr/>
      </dsp:nvSpPr>
      <dsp:spPr>
        <a:xfrm>
          <a:off x="2258567" y="1055840"/>
          <a:ext cx="6428232" cy="34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r>
            <a:rPr lang="en-US" sz="1900" b="1" kern="1200" dirty="0" smtClean="0"/>
            <a:t>Academic Capacity</a:t>
          </a:r>
          <a:endParaRPr lang="en-US" sz="1900" b="1" kern="1200" dirty="0"/>
        </a:p>
      </dsp:txBody>
      <dsp:txXfrm>
        <a:off x="2258567" y="1055840"/>
        <a:ext cx="6428232" cy="345693"/>
      </dsp:txXfrm>
    </dsp:sp>
    <dsp:sp modelId="{5C3CC2F7-5D56-4855-AF89-A5B2D24CE544}">
      <dsp:nvSpPr>
        <dsp:cNvPr id="0" name=""/>
        <dsp:cNvSpPr/>
      </dsp:nvSpPr>
      <dsp:spPr>
        <a:xfrm>
          <a:off x="0" y="1055840"/>
          <a:ext cx="2258568" cy="345693"/>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16878" y="1072718"/>
        <a:ext cx="2224812" cy="328815"/>
      </dsp:txXfrm>
    </dsp:sp>
    <dsp:sp modelId="{6CF5EA7D-F748-4E1B-ABD0-B2D17782D52A}">
      <dsp:nvSpPr>
        <dsp:cNvPr id="0" name=""/>
        <dsp:cNvSpPr/>
      </dsp:nvSpPr>
      <dsp:spPr>
        <a:xfrm>
          <a:off x="0" y="1401533"/>
          <a:ext cx="8686800" cy="69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t" anchorCtr="0">
          <a:noAutofit/>
        </a:bodyPr>
        <a:lstStyle/>
        <a:p>
          <a:pPr marL="57150" lvl="1" indent="-57150" algn="l" defTabSz="266700">
            <a:lnSpc>
              <a:spcPct val="90000"/>
            </a:lnSpc>
            <a:spcBef>
              <a:spcPct val="0"/>
            </a:spcBef>
            <a:spcAft>
              <a:spcPct val="15000"/>
            </a:spcAft>
            <a:buChar char="••"/>
          </a:pPr>
          <a:endParaRPr lang="en-US" sz="600" i="1" kern="1200" dirty="0"/>
        </a:p>
        <a:p>
          <a:pPr marL="114300" lvl="1" indent="-114300" algn="l" defTabSz="622300">
            <a:lnSpc>
              <a:spcPct val="90000"/>
            </a:lnSpc>
            <a:spcBef>
              <a:spcPct val="0"/>
            </a:spcBef>
            <a:spcAft>
              <a:spcPct val="15000"/>
            </a:spcAft>
            <a:buChar char="••"/>
          </a:pPr>
          <a:r>
            <a:rPr lang="en-US" sz="1400" i="1" kern="1200" dirty="0" smtClean="0"/>
            <a:t>Does the applicant have the capacity to open and operate  a high-quality school that will engage students in a rigorous, well-rounded instructional program and prepare them for success in college, career, and life?</a:t>
          </a:r>
          <a:endParaRPr lang="en-US" sz="1400" i="1" kern="1200" dirty="0"/>
        </a:p>
      </dsp:txBody>
      <dsp:txXfrm>
        <a:off x="0" y="1401533"/>
        <a:ext cx="8686800" cy="691490"/>
      </dsp:txXfrm>
    </dsp:sp>
    <dsp:sp modelId="{4EA1E739-B5F5-4995-8D7C-3BF81009BB5C}">
      <dsp:nvSpPr>
        <dsp:cNvPr id="0" name=""/>
        <dsp:cNvSpPr/>
      </dsp:nvSpPr>
      <dsp:spPr>
        <a:xfrm>
          <a:off x="2258567" y="2110308"/>
          <a:ext cx="6428232" cy="34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r>
            <a:rPr lang="en-US" sz="1900" b="1" kern="1200" dirty="0" smtClean="0"/>
            <a:t>Operational Capacity</a:t>
          </a:r>
          <a:endParaRPr lang="en-US" sz="1900" b="1" kern="1200" dirty="0"/>
        </a:p>
      </dsp:txBody>
      <dsp:txXfrm>
        <a:off x="2258567" y="2110308"/>
        <a:ext cx="6428232" cy="345693"/>
      </dsp:txXfrm>
    </dsp:sp>
    <dsp:sp modelId="{C1F122B9-7EF9-4D27-BC80-6F183D097DBE}">
      <dsp:nvSpPr>
        <dsp:cNvPr id="0" name=""/>
        <dsp:cNvSpPr/>
      </dsp:nvSpPr>
      <dsp:spPr>
        <a:xfrm>
          <a:off x="0" y="2110308"/>
          <a:ext cx="2258568" cy="345693"/>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16878" y="2127186"/>
        <a:ext cx="2224812" cy="328815"/>
      </dsp:txXfrm>
    </dsp:sp>
    <dsp:sp modelId="{963002CF-A640-41FC-829D-EC281150EFEE}">
      <dsp:nvSpPr>
        <dsp:cNvPr id="0" name=""/>
        <dsp:cNvSpPr/>
      </dsp:nvSpPr>
      <dsp:spPr>
        <a:xfrm>
          <a:off x="0" y="2456001"/>
          <a:ext cx="8686800" cy="69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t" anchorCtr="0">
          <a:noAutofit/>
        </a:bodyPr>
        <a:lstStyle/>
        <a:p>
          <a:pPr marL="57150" lvl="1" indent="-57150" algn="l" defTabSz="266700">
            <a:lnSpc>
              <a:spcPct val="90000"/>
            </a:lnSpc>
            <a:spcBef>
              <a:spcPct val="0"/>
            </a:spcBef>
            <a:spcAft>
              <a:spcPct val="15000"/>
            </a:spcAft>
            <a:buChar char="••"/>
          </a:pPr>
          <a:endParaRPr lang="en-US" sz="600" i="1" kern="1200" dirty="0"/>
        </a:p>
        <a:p>
          <a:pPr marL="114300" lvl="1" indent="-114300" algn="l" defTabSz="622300">
            <a:lnSpc>
              <a:spcPct val="90000"/>
            </a:lnSpc>
            <a:spcBef>
              <a:spcPct val="0"/>
            </a:spcBef>
            <a:spcAft>
              <a:spcPct val="15000"/>
            </a:spcAft>
            <a:buChar char="••"/>
          </a:pPr>
          <a:r>
            <a:rPr lang="en-US" sz="1400" i="1" kern="1200" dirty="0" smtClean="0"/>
            <a:t>Will the proposed operational and governance systems ensure that planning, spending, and accountability decisions support and prioritize student success?</a:t>
          </a:r>
          <a:endParaRPr lang="en-US" sz="1400" i="1" kern="1200" dirty="0"/>
        </a:p>
      </dsp:txBody>
      <dsp:txXfrm>
        <a:off x="0" y="2456001"/>
        <a:ext cx="8686800" cy="691490"/>
      </dsp:txXfrm>
    </dsp:sp>
    <dsp:sp modelId="{F3B1D5D8-8081-43B4-ADCA-646B3AF732DE}">
      <dsp:nvSpPr>
        <dsp:cNvPr id="0" name=""/>
        <dsp:cNvSpPr/>
      </dsp:nvSpPr>
      <dsp:spPr>
        <a:xfrm>
          <a:off x="2258567" y="3164776"/>
          <a:ext cx="6428232" cy="34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r>
            <a:rPr lang="en-US" sz="1900" b="1" kern="1200" dirty="0" smtClean="0"/>
            <a:t>Economic Soundness</a:t>
          </a:r>
          <a:endParaRPr lang="en-US" sz="1900" b="1" kern="1200" dirty="0"/>
        </a:p>
      </dsp:txBody>
      <dsp:txXfrm>
        <a:off x="2258567" y="3164776"/>
        <a:ext cx="6428232" cy="345693"/>
      </dsp:txXfrm>
    </dsp:sp>
    <dsp:sp modelId="{BE82BA70-F7B2-4014-AC57-99A9EBE5473F}">
      <dsp:nvSpPr>
        <dsp:cNvPr id="0" name=""/>
        <dsp:cNvSpPr/>
      </dsp:nvSpPr>
      <dsp:spPr>
        <a:xfrm>
          <a:off x="0" y="3164776"/>
          <a:ext cx="2258568" cy="345693"/>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16878" y="3181654"/>
        <a:ext cx="2224812" cy="328815"/>
      </dsp:txXfrm>
    </dsp:sp>
    <dsp:sp modelId="{74C549F2-90F4-434F-A311-DC01216ACB15}">
      <dsp:nvSpPr>
        <dsp:cNvPr id="0" name=""/>
        <dsp:cNvSpPr/>
      </dsp:nvSpPr>
      <dsp:spPr>
        <a:xfrm>
          <a:off x="0" y="3510469"/>
          <a:ext cx="8686800" cy="69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t" anchorCtr="0">
          <a:noAutofit/>
        </a:bodyPr>
        <a:lstStyle/>
        <a:p>
          <a:pPr marL="57150" lvl="1" indent="-57150" algn="l" defTabSz="266700">
            <a:lnSpc>
              <a:spcPct val="90000"/>
            </a:lnSpc>
            <a:spcBef>
              <a:spcPct val="0"/>
            </a:spcBef>
            <a:spcAft>
              <a:spcPct val="15000"/>
            </a:spcAft>
            <a:buChar char="••"/>
          </a:pPr>
          <a:endParaRPr lang="en-US" sz="600" b="0" i="1" kern="1200" dirty="0"/>
        </a:p>
        <a:p>
          <a:pPr marL="114300" lvl="1" indent="-114300" algn="l" defTabSz="622300">
            <a:lnSpc>
              <a:spcPct val="90000"/>
            </a:lnSpc>
            <a:spcBef>
              <a:spcPct val="0"/>
            </a:spcBef>
            <a:spcAft>
              <a:spcPct val="15000"/>
            </a:spcAft>
            <a:buChar char="••"/>
          </a:pPr>
          <a:r>
            <a:rPr lang="en-US" sz="1400" b="0" i="1" kern="1200" dirty="0" smtClean="0"/>
            <a:t>Does the proposal present a sound fiscal plan and policies to ensure responsible management of public funds?</a:t>
          </a:r>
          <a:endParaRPr lang="en-US" sz="1400" b="0" i="1" kern="1200" dirty="0"/>
        </a:p>
      </dsp:txBody>
      <dsp:txXfrm>
        <a:off x="0" y="3510469"/>
        <a:ext cx="8686800" cy="691490"/>
      </dsp:txXfrm>
    </dsp:sp>
    <dsp:sp modelId="{1F8CEEDF-F995-483D-95E3-B86A9584B9B5}">
      <dsp:nvSpPr>
        <dsp:cNvPr id="0" name=""/>
        <dsp:cNvSpPr/>
      </dsp:nvSpPr>
      <dsp:spPr>
        <a:xfrm>
          <a:off x="2258567" y="4219244"/>
          <a:ext cx="6428232" cy="34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r>
            <a:rPr lang="en-US" sz="1900" b="1" kern="1200" dirty="0" smtClean="0"/>
            <a:t>Management Organization (if applicable)</a:t>
          </a:r>
          <a:endParaRPr lang="en-US" sz="1900" b="1" kern="1200" dirty="0"/>
        </a:p>
      </dsp:txBody>
      <dsp:txXfrm>
        <a:off x="2258567" y="4219244"/>
        <a:ext cx="6428232" cy="345693"/>
      </dsp:txXfrm>
    </dsp:sp>
    <dsp:sp modelId="{7A1FC7B5-92FE-4B69-82AD-8888A6E4FB61}">
      <dsp:nvSpPr>
        <dsp:cNvPr id="0" name=""/>
        <dsp:cNvSpPr/>
      </dsp:nvSpPr>
      <dsp:spPr>
        <a:xfrm>
          <a:off x="0" y="4219244"/>
          <a:ext cx="2258568" cy="345693"/>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b="0" kern="1200" dirty="0" smtClean="0"/>
            <a:t>5</a:t>
          </a:r>
          <a:endParaRPr lang="en-US" sz="1900" b="0" kern="1200" dirty="0"/>
        </a:p>
      </dsp:txBody>
      <dsp:txXfrm>
        <a:off x="16878" y="4236122"/>
        <a:ext cx="2224812" cy="328815"/>
      </dsp:txXfrm>
    </dsp:sp>
    <dsp:sp modelId="{120047B8-FD15-41CD-ABB9-6E1A72DD25FE}">
      <dsp:nvSpPr>
        <dsp:cNvPr id="0" name=""/>
        <dsp:cNvSpPr/>
      </dsp:nvSpPr>
      <dsp:spPr>
        <a:xfrm>
          <a:off x="0" y="4564937"/>
          <a:ext cx="8686800" cy="69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t" anchorCtr="0">
          <a:noAutofit/>
        </a:bodyPr>
        <a:lstStyle/>
        <a:p>
          <a:pPr marL="57150" lvl="1" indent="-57150" algn="l" defTabSz="266700">
            <a:lnSpc>
              <a:spcPct val="90000"/>
            </a:lnSpc>
            <a:spcBef>
              <a:spcPct val="0"/>
            </a:spcBef>
            <a:spcAft>
              <a:spcPct val="15000"/>
            </a:spcAft>
            <a:buChar char="••"/>
          </a:pPr>
          <a:endParaRPr lang="en-US" sz="600" b="0" i="1" kern="1200" dirty="0"/>
        </a:p>
        <a:p>
          <a:pPr marL="114300" lvl="1" indent="-114300" algn="l" defTabSz="622300">
            <a:lnSpc>
              <a:spcPct val="90000"/>
            </a:lnSpc>
            <a:spcBef>
              <a:spcPct val="0"/>
            </a:spcBef>
            <a:spcAft>
              <a:spcPct val="15000"/>
            </a:spcAft>
            <a:buChar char="••"/>
          </a:pPr>
          <a:r>
            <a:rPr lang="en-US" sz="1400" b="0" i="1" kern="1200" dirty="0" smtClean="0"/>
            <a:t>Does the proposal present a strong case that the MO will contribute to the overall success of the school and articulate appropriate oversight structures?</a:t>
          </a:r>
          <a:endParaRPr lang="en-US" sz="1400" b="0" i="1" kern="1200" dirty="0"/>
        </a:p>
      </dsp:txBody>
      <dsp:txXfrm>
        <a:off x="0" y="4564937"/>
        <a:ext cx="8686800" cy="691490"/>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90B2564C-F866-47F7-8144-5793B2FEB6C6}" type="datetimeFigureOut">
              <a:rPr lang="en-US" smtClean="0"/>
              <a:t>6/1/2015</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A3250B8F-D826-492A-884A-D689FD2B07A3}" type="slidenum">
              <a:rPr lang="en-US" smtClean="0"/>
              <a:t>‹#›</a:t>
            </a:fld>
            <a:endParaRPr lang="en-US"/>
          </a:p>
        </p:txBody>
      </p:sp>
    </p:spTree>
    <p:extLst>
      <p:ext uri="{BB962C8B-B14F-4D97-AF65-F5344CB8AC3E}">
        <p14:creationId xmlns:p14="http://schemas.microsoft.com/office/powerpoint/2010/main" val="3517616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04900" y="696913"/>
            <a:ext cx="4648200" cy="348773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1" y="4415791"/>
            <a:ext cx="5486399" cy="4183380"/>
          </a:xfrm>
          <a:prstGeom prst="rect">
            <a:avLst/>
          </a:prstGeom>
          <a:noFill/>
          <a:ln>
            <a:noFill/>
          </a:ln>
        </p:spPr>
        <p:txBody>
          <a:bodyPr lIns="92742" tIns="92742" rIns="92742" bIns="9274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259444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04900" y="696913"/>
            <a:ext cx="4648200" cy="348773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1" y="4415790"/>
            <a:ext cx="5486399" cy="359395"/>
          </a:xfrm>
          <a:prstGeom prst="rect">
            <a:avLst/>
          </a:prstGeom>
        </p:spPr>
        <p:txBody>
          <a:bodyPr lIns="92742" tIns="92742" rIns="92742" bIns="92742" anchor="t" anchorCtr="0">
            <a:spAutoFit/>
          </a:bodyPr>
          <a:lstStyle/>
          <a:p>
            <a:endParaRPr/>
          </a:p>
        </p:txBody>
      </p:sp>
    </p:spTree>
    <p:extLst>
      <p:ext uri="{BB962C8B-B14F-4D97-AF65-F5344CB8AC3E}">
        <p14:creationId xmlns:p14="http://schemas.microsoft.com/office/powerpoint/2010/main" val="172620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276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27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276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276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276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276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805400"/>
            <a:ext cx="7772400" cy="1536800"/>
          </a:xfrm>
          <a:prstGeom prst="rect">
            <a:avLst/>
          </a:prstGeom>
        </p:spPr>
        <p:txBody>
          <a:bodyPr lIns="91425" tIns="91425" rIns="91425" bIns="91425" anchor="b" anchorCtr="0"/>
          <a:lstStyle>
            <a:lvl1pP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dirty="0"/>
          </a:p>
        </p:txBody>
      </p:sp>
      <p:sp>
        <p:nvSpPr>
          <p:cNvPr id="9" name="Shape 9"/>
          <p:cNvSpPr txBox="1">
            <a:spLocks noGrp="1"/>
          </p:cNvSpPr>
          <p:nvPr>
            <p:ph type="subTitle" idx="1"/>
          </p:nvPr>
        </p:nvSpPr>
        <p:spPr>
          <a:xfrm>
            <a:off x="685800" y="3453739"/>
            <a:ext cx="7772400" cy="1046399"/>
          </a:xfrm>
          <a:prstGeom prst="rect">
            <a:avLst/>
          </a:prstGeom>
        </p:spPr>
        <p:txBody>
          <a:bodyPr lIns="91425" tIns="91425" rIns="91425" bIns="91425" anchor="t" anchorCtr="0"/>
          <a:lstStyle>
            <a:lvl1pPr>
              <a:spcBef>
                <a:spcPts val="0"/>
              </a:spcBef>
              <a:buClr>
                <a:schemeClr val="dk2"/>
              </a:buClr>
              <a:buNone/>
              <a:defRPr i="1">
                <a:solidFill>
                  <a:schemeClr val="dk2"/>
                </a:solidFill>
              </a:defRPr>
            </a:lvl1pPr>
            <a:lvl2pPr>
              <a:spcBef>
                <a:spcPts val="0"/>
              </a:spcBef>
              <a:buClr>
                <a:schemeClr val="dk2"/>
              </a:buClr>
              <a:buSzPct val="100000"/>
              <a:buNone/>
              <a:defRPr sz="3000" i="1">
                <a:solidFill>
                  <a:schemeClr val="dk2"/>
                </a:solidFill>
              </a:defRPr>
            </a:lvl2pPr>
            <a:lvl3pPr>
              <a:spcBef>
                <a:spcPts val="0"/>
              </a:spcBef>
              <a:buClr>
                <a:schemeClr val="dk2"/>
              </a:buClr>
              <a:buSzPct val="100000"/>
              <a:buNone/>
              <a:defRPr sz="3000" i="1">
                <a:solidFill>
                  <a:schemeClr val="dk2"/>
                </a:solidFill>
              </a:defRPr>
            </a:lvl3pPr>
            <a:lvl4pPr>
              <a:spcBef>
                <a:spcPts val="0"/>
              </a:spcBef>
              <a:buClr>
                <a:schemeClr val="dk2"/>
              </a:buClr>
              <a:buSzPct val="100000"/>
              <a:buNone/>
              <a:defRPr sz="3000" i="1">
                <a:solidFill>
                  <a:schemeClr val="dk2"/>
                </a:solidFill>
              </a:defRPr>
            </a:lvl4pPr>
            <a:lvl5pPr>
              <a:spcBef>
                <a:spcPts val="0"/>
              </a:spcBef>
              <a:buClr>
                <a:schemeClr val="dk2"/>
              </a:buClr>
              <a:buSzPct val="100000"/>
              <a:buNone/>
              <a:defRPr sz="3000" i="1">
                <a:solidFill>
                  <a:schemeClr val="dk2"/>
                </a:solidFill>
              </a:defRPr>
            </a:lvl5pPr>
            <a:lvl6pPr>
              <a:spcBef>
                <a:spcPts val="0"/>
              </a:spcBef>
              <a:buClr>
                <a:schemeClr val="dk2"/>
              </a:buClr>
              <a:buSzPct val="100000"/>
              <a:buNone/>
              <a:defRPr sz="3000" i="1">
                <a:solidFill>
                  <a:schemeClr val="dk2"/>
                </a:solidFill>
              </a:defRPr>
            </a:lvl6pPr>
            <a:lvl7pPr>
              <a:spcBef>
                <a:spcPts val="0"/>
              </a:spcBef>
              <a:buClr>
                <a:schemeClr val="dk2"/>
              </a:buClr>
              <a:buSzPct val="100000"/>
              <a:buNone/>
              <a:defRPr sz="3000" i="1">
                <a:solidFill>
                  <a:schemeClr val="dk2"/>
                </a:solidFill>
              </a:defRPr>
            </a:lvl7pPr>
            <a:lvl8pPr>
              <a:spcBef>
                <a:spcPts val="0"/>
              </a:spcBef>
              <a:buClr>
                <a:schemeClr val="dk2"/>
              </a:buClr>
              <a:buSzPct val="100000"/>
              <a:buNone/>
              <a:defRPr sz="3000" i="1">
                <a:solidFill>
                  <a:schemeClr val="dk2"/>
                </a:solidFill>
              </a:defRPr>
            </a:lvl8pPr>
            <a:lvl9pPr>
              <a:spcBef>
                <a:spcPts val="0"/>
              </a:spcBef>
              <a:buClr>
                <a:schemeClr val="dk2"/>
              </a:buClr>
              <a:buSzPct val="100000"/>
              <a:buNone/>
              <a:defRPr sz="3000" i="1">
                <a:solidFill>
                  <a:schemeClr val="dk2"/>
                </a:solidFill>
              </a:defRPr>
            </a:lvl9pPr>
          </a:lstStyle>
          <a:p>
            <a:endParaRPr/>
          </a:p>
        </p:txBody>
      </p:sp>
      <p:cxnSp>
        <p:nvCxnSpPr>
          <p:cNvPr id="12" name="Shape 12"/>
          <p:cNvCxnSpPr/>
          <p:nvPr/>
        </p:nvCxnSpPr>
        <p:spPr>
          <a:xfrm rot="10800000">
            <a:off x="-8850" y="6323167"/>
            <a:ext cx="9161700" cy="0"/>
          </a:xfrm>
          <a:prstGeom prst="straightConnector1">
            <a:avLst/>
          </a:prstGeom>
          <a:noFill/>
          <a:ln w="9525" cap="flat">
            <a:solidFill>
              <a:srgbClr val="B7B7B7"/>
            </a:solidFill>
            <a:prstDash val="solid"/>
            <a:round/>
            <a:headEnd type="none" w="lg" len="lg"/>
            <a:tailEnd type="none" w="lg" len="lg"/>
          </a:ln>
        </p:spPr>
      </p:cxnSp>
      <p:pic>
        <p:nvPicPr>
          <p:cNvPr id="13" name="Shape 11"/>
          <p:cNvPicPr preferRelativeResize="0"/>
          <p:nvPr userDrawn="1"/>
        </p:nvPicPr>
        <p:blipFill>
          <a:blip r:embed="rId2">
            <a:alphaModFix/>
          </a:blip>
          <a:stretch>
            <a:fillRect/>
          </a:stretch>
        </p:blipFill>
        <p:spPr>
          <a:xfrm>
            <a:off x="8260252" y="6188594"/>
            <a:ext cx="616475" cy="104107"/>
          </a:xfrm>
          <a:prstGeom prst="rect">
            <a:avLst/>
          </a:prstGeom>
          <a:noFill/>
          <a:ln>
            <a:noFill/>
          </a:ln>
        </p:spPr>
      </p:pic>
      <p:pic>
        <p:nvPicPr>
          <p:cNvPr id="14" name="Shape 10"/>
          <p:cNvPicPr preferRelativeResize="0"/>
          <p:nvPr userDrawn="1"/>
        </p:nvPicPr>
        <p:blipFill>
          <a:blip r:embed="rId3">
            <a:alphaModFix/>
          </a:blip>
          <a:stretch>
            <a:fillRect/>
          </a:stretch>
        </p:blipFill>
        <p:spPr>
          <a:xfrm>
            <a:off x="8083150" y="5181600"/>
            <a:ext cx="945983" cy="93307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322925" y="1258549"/>
            <a:ext cx="8289600" cy="4868000"/>
          </a:xfrm>
          <a:prstGeom prst="rect">
            <a:avLst/>
          </a:prstGeom>
        </p:spPr>
        <p:txBody>
          <a:bodyPr lIns="91425" tIns="91425" rIns="91425" bIns="91425" anchor="t" anchorCtr="0"/>
          <a:lstStyle>
            <a:lvl1pPr>
              <a:spcBef>
                <a:spcPts val="0"/>
              </a:spcBef>
              <a:defRPr/>
            </a:lvl1pPr>
            <a:lvl2pPr>
              <a:spcBef>
                <a:spcPts val="0"/>
              </a:spcBef>
              <a:buClr>
                <a:srgbClr val="666666"/>
              </a:buClr>
              <a:defRPr>
                <a:solidFill>
                  <a:srgbClr val="666666"/>
                </a:solidFill>
              </a:defRPr>
            </a:lvl2pPr>
            <a:lvl3pPr>
              <a:spcBef>
                <a:spcPts val="0"/>
              </a:spcBef>
              <a:buClr>
                <a:srgbClr val="0033A0"/>
              </a:buClr>
              <a:defRPr>
                <a:solidFill>
                  <a:srgbClr val="0033A0"/>
                </a:solidFill>
              </a:defRPr>
            </a:lvl3pPr>
            <a:lvl4pPr>
              <a:spcBef>
                <a:spcPts val="0"/>
              </a:spcBef>
              <a:defRPr/>
            </a:lvl4pPr>
            <a:lvl5pPr>
              <a:spcBef>
                <a:spcPts val="0"/>
              </a:spcBef>
              <a:buClr>
                <a:srgbClr val="93328E"/>
              </a:buClr>
              <a:defRPr>
                <a:solidFill>
                  <a:srgbClr val="93328E"/>
                </a:solidFill>
              </a:defRPr>
            </a:lvl5pPr>
            <a:lvl6pPr>
              <a:spcBef>
                <a:spcPts val="0"/>
              </a:spcBef>
              <a:defRPr/>
            </a:lvl6pPr>
            <a:lvl7pPr>
              <a:spcBef>
                <a:spcPts val="0"/>
              </a:spcBef>
              <a:buClr>
                <a:srgbClr val="78BE20"/>
              </a:buClr>
              <a:defRPr>
                <a:solidFill>
                  <a:srgbClr val="78BE20"/>
                </a:solidFill>
              </a:defRPr>
            </a:lvl7pPr>
            <a:lvl8pPr>
              <a:spcBef>
                <a:spcPts val="0"/>
              </a:spcBef>
              <a:defRPr/>
            </a:lvl8pPr>
            <a:lvl9pPr>
              <a:spcBef>
                <a:spcPts val="0"/>
              </a:spcBef>
              <a:buClr>
                <a:srgbClr val="FFC72C"/>
              </a:buClr>
              <a:defRPr>
                <a:solidFill>
                  <a:srgbClr val="FFC72C"/>
                </a:solidFill>
              </a:defRPr>
            </a:lvl9pPr>
          </a:lstStyle>
          <a:p>
            <a:endParaRPr dirty="0"/>
          </a:p>
        </p:txBody>
      </p:sp>
      <p:cxnSp>
        <p:nvCxnSpPr>
          <p:cNvPr id="16" name="Shape 16"/>
          <p:cNvCxnSpPr/>
          <p:nvPr/>
        </p:nvCxnSpPr>
        <p:spPr>
          <a:xfrm rot="10800000">
            <a:off x="-8850" y="6323167"/>
            <a:ext cx="9161700" cy="0"/>
          </a:xfrm>
          <a:prstGeom prst="straightConnector1">
            <a:avLst/>
          </a:prstGeom>
          <a:noFill/>
          <a:ln w="9525" cap="flat">
            <a:solidFill>
              <a:srgbClr val="B7B7B7"/>
            </a:solidFill>
            <a:prstDash val="solid"/>
            <a:round/>
            <a:headEnd type="none" w="lg" len="lg"/>
            <a:tailEnd type="none" w="lg" len="lg"/>
          </a:ln>
        </p:spPr>
      </p:cxnSp>
      <p:sp>
        <p:nvSpPr>
          <p:cNvPr id="18" name="Shape 18"/>
          <p:cNvSpPr txBox="1">
            <a:spLocks noGrp="1"/>
          </p:cNvSpPr>
          <p:nvPr>
            <p:ph type="title"/>
          </p:nvPr>
        </p:nvSpPr>
        <p:spPr>
          <a:xfrm>
            <a:off x="273553" y="413702"/>
            <a:ext cx="8413199" cy="759599"/>
          </a:xfrm>
          <a:prstGeom prst="rect">
            <a:avLst/>
          </a:prstGeom>
        </p:spPr>
        <p:txBody>
          <a:bodyPr lIns="91425" tIns="91425" rIns="91425" bIns="91425" anchor="b" anchorCtr="0"/>
          <a:lstStyle>
            <a:lvl1pPr rtl="0">
              <a:spcBef>
                <a:spcPts val="0"/>
              </a:spcBef>
              <a:buSzPct val="100000"/>
              <a:defRPr sz="36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7" name="Shape 11"/>
          <p:cNvPicPr preferRelativeResize="0"/>
          <p:nvPr userDrawn="1"/>
        </p:nvPicPr>
        <p:blipFill>
          <a:blip r:embed="rId2">
            <a:alphaModFix/>
          </a:blip>
          <a:stretch>
            <a:fillRect/>
          </a:stretch>
        </p:blipFill>
        <p:spPr>
          <a:xfrm>
            <a:off x="8260252" y="6188594"/>
            <a:ext cx="616475" cy="104107"/>
          </a:xfrm>
          <a:prstGeom prst="rect">
            <a:avLst/>
          </a:prstGeom>
          <a:noFill/>
          <a:ln>
            <a:noFill/>
          </a:ln>
        </p:spPr>
      </p:pic>
      <p:pic>
        <p:nvPicPr>
          <p:cNvPr id="9" name="Shape 17"/>
          <p:cNvPicPr preferRelativeResize="0"/>
          <p:nvPr userDrawn="1"/>
        </p:nvPicPr>
        <p:blipFill>
          <a:blip r:embed="rId3">
            <a:alphaModFix/>
          </a:blip>
          <a:stretch>
            <a:fillRect/>
          </a:stretch>
        </p:blipFill>
        <p:spPr>
          <a:xfrm>
            <a:off x="99625" y="6453965"/>
            <a:ext cx="616473" cy="286274"/>
          </a:xfrm>
          <a:prstGeom prst="rect">
            <a:avLst/>
          </a:prstGeom>
          <a:noFill/>
          <a:ln>
            <a:noFill/>
          </a:ln>
        </p:spPr>
      </p:pic>
      <p:sp>
        <p:nvSpPr>
          <p:cNvPr id="10"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FCAD2137-5D82-47BF-B91B-25DC438C17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273553" y="413702"/>
            <a:ext cx="8413199" cy="759599"/>
          </a:xfrm>
          <a:prstGeom prst="rect">
            <a:avLst/>
          </a:prstGeom>
        </p:spPr>
        <p:txBody>
          <a:bodyPr lIns="91425" tIns="91425" rIns="91425" bIns="91425" anchor="b" anchorCtr="0"/>
          <a:lstStyle>
            <a:lvl1pPr>
              <a:spcBef>
                <a:spcPts val="0"/>
              </a:spcBef>
              <a:buSzPct val="100000"/>
              <a:defRPr sz="36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609600" y="1295402"/>
            <a:ext cx="3994500" cy="4967599"/>
          </a:xfrm>
          <a:prstGeom prst="rect">
            <a:avLst/>
          </a:prstGeom>
        </p:spPr>
        <p:txBody>
          <a:bodyPr lIns="91425" tIns="91425" rIns="91425" bIns="91425" anchor="t" anchorCtr="0"/>
          <a:lstStyle>
            <a:lvl1pPr>
              <a:spcBef>
                <a:spcPts val="0"/>
              </a:spcBef>
              <a:defRPr/>
            </a:lvl1pPr>
            <a:lvl2pPr>
              <a:spcBef>
                <a:spcPts val="0"/>
              </a:spcBef>
              <a:buClr>
                <a:schemeClr val="dk2"/>
              </a:buClr>
              <a:defRPr>
                <a:solidFill>
                  <a:schemeClr val="dk2"/>
                </a:solidFill>
              </a:defRPr>
            </a:lvl2pPr>
            <a:lvl3pPr>
              <a:spcBef>
                <a:spcPts val="0"/>
              </a:spcBef>
              <a:buClr>
                <a:srgbClr val="0033A0"/>
              </a:buClr>
              <a:defRPr>
                <a:solidFill>
                  <a:srgbClr val="0033A0"/>
                </a:solidFill>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844673" y="1295402"/>
            <a:ext cx="39945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rot="10800000">
            <a:off x="-8850" y="6323167"/>
            <a:ext cx="9161700" cy="0"/>
          </a:xfrm>
          <a:prstGeom prst="straightConnector1">
            <a:avLst/>
          </a:prstGeom>
          <a:noFill/>
          <a:ln w="9525" cap="flat">
            <a:solidFill>
              <a:srgbClr val="B7B7B7"/>
            </a:solidFill>
            <a:prstDash val="solid"/>
            <a:round/>
            <a:headEnd type="none" w="lg" len="lg"/>
            <a:tailEnd type="none" w="lg" len="lg"/>
          </a:ln>
        </p:spPr>
      </p:cxnSp>
      <p:pic>
        <p:nvPicPr>
          <p:cNvPr id="8" name="Shape 11"/>
          <p:cNvPicPr preferRelativeResize="0"/>
          <p:nvPr userDrawn="1"/>
        </p:nvPicPr>
        <p:blipFill>
          <a:blip r:embed="rId2">
            <a:alphaModFix/>
          </a:blip>
          <a:stretch>
            <a:fillRect/>
          </a:stretch>
        </p:blipFill>
        <p:spPr>
          <a:xfrm>
            <a:off x="8260252" y="6188594"/>
            <a:ext cx="616475" cy="104107"/>
          </a:xfrm>
          <a:prstGeom prst="rect">
            <a:avLst/>
          </a:prstGeom>
          <a:noFill/>
          <a:ln>
            <a:noFill/>
          </a:ln>
        </p:spPr>
      </p:pic>
      <p:pic>
        <p:nvPicPr>
          <p:cNvPr id="10" name="Shape 17"/>
          <p:cNvPicPr preferRelativeResize="0"/>
          <p:nvPr userDrawn="1"/>
        </p:nvPicPr>
        <p:blipFill>
          <a:blip r:embed="rId3">
            <a:alphaModFix/>
          </a:blip>
          <a:stretch>
            <a:fillRect/>
          </a:stretch>
        </p:blipFill>
        <p:spPr>
          <a:xfrm>
            <a:off x="99625" y="6453965"/>
            <a:ext cx="616473" cy="286274"/>
          </a:xfrm>
          <a:prstGeom prst="rect">
            <a:avLst/>
          </a:prstGeom>
          <a:noFill/>
          <a:ln>
            <a:noFill/>
          </a:ln>
        </p:spPr>
      </p:pic>
      <p:sp>
        <p:nvSpPr>
          <p:cNvPr id="9"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FCAD2137-5D82-47BF-B91B-25DC438C17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457200" y="5875081"/>
            <a:ext cx="8229600" cy="692799"/>
          </a:xfrm>
          <a:prstGeom prst="rect">
            <a:avLst/>
          </a:prstGeom>
        </p:spPr>
        <p:txBody>
          <a:bodyPr lIns="91425" tIns="91425" rIns="91425" bIns="91425" anchor="t" anchorCtr="0"/>
          <a:lstStyle>
            <a:lvl1pPr algn="ctr" rtl="0">
              <a:spcBef>
                <a:spcPts val="360"/>
              </a:spcBef>
              <a:buSzPct val="100000"/>
              <a:buNone/>
              <a:defRPr sz="1800"/>
            </a:lvl1pPr>
          </a:lstStyle>
          <a:p>
            <a:endParaRPr/>
          </a:p>
        </p:txBody>
      </p:sp>
      <p:cxnSp>
        <p:nvCxnSpPr>
          <p:cNvPr id="34" name="Shape 34"/>
          <p:cNvCxnSpPr/>
          <p:nvPr/>
        </p:nvCxnSpPr>
        <p:spPr>
          <a:xfrm rot="10800000">
            <a:off x="-8850" y="556667"/>
            <a:ext cx="9161700" cy="0"/>
          </a:xfrm>
          <a:prstGeom prst="straightConnector1">
            <a:avLst/>
          </a:prstGeom>
          <a:noFill/>
          <a:ln w="9525" cap="flat">
            <a:solidFill>
              <a:srgbClr val="B7B7B7"/>
            </a:solidFill>
            <a:prstDash val="solid"/>
            <a:round/>
            <a:headEnd type="none" w="lg" len="lg"/>
            <a:tailEnd type="none" w="lg" len="lg"/>
          </a:ln>
        </p:spPr>
      </p:cxnSp>
      <p:pic>
        <p:nvPicPr>
          <p:cNvPr id="6" name="Shape 11"/>
          <p:cNvPicPr preferRelativeResize="0"/>
          <p:nvPr userDrawn="1"/>
        </p:nvPicPr>
        <p:blipFill>
          <a:blip r:embed="rId2">
            <a:alphaModFix/>
          </a:blip>
          <a:stretch>
            <a:fillRect/>
          </a:stretch>
        </p:blipFill>
        <p:spPr>
          <a:xfrm>
            <a:off x="8260252" y="685800"/>
            <a:ext cx="616475" cy="104107"/>
          </a:xfrm>
          <a:prstGeom prst="rect">
            <a:avLst/>
          </a:prstGeom>
          <a:noFill/>
          <a:ln>
            <a:noFill/>
          </a:ln>
        </p:spPr>
      </p:pic>
      <p:pic>
        <p:nvPicPr>
          <p:cNvPr id="7" name="Shape 17"/>
          <p:cNvPicPr preferRelativeResize="0"/>
          <p:nvPr userDrawn="1"/>
        </p:nvPicPr>
        <p:blipFill>
          <a:blip r:embed="rId3">
            <a:alphaModFix/>
          </a:blip>
          <a:stretch>
            <a:fillRect/>
          </a:stretch>
        </p:blipFill>
        <p:spPr>
          <a:xfrm>
            <a:off x="99625" y="152400"/>
            <a:ext cx="616473" cy="28627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cxnSp>
        <p:nvCxnSpPr>
          <p:cNvPr id="38" name="Shape 38"/>
          <p:cNvCxnSpPr/>
          <p:nvPr/>
        </p:nvCxnSpPr>
        <p:spPr>
          <a:xfrm rot="10800000">
            <a:off x="-8850" y="6323167"/>
            <a:ext cx="9161700" cy="0"/>
          </a:xfrm>
          <a:prstGeom prst="straightConnector1">
            <a:avLst/>
          </a:prstGeom>
          <a:noFill/>
          <a:ln w="9525" cap="flat">
            <a:solidFill>
              <a:srgbClr val="B7B7B7"/>
            </a:solidFill>
            <a:prstDash val="solid"/>
            <a:round/>
            <a:headEnd type="none" w="lg" len="lg"/>
            <a:tailEnd type="none" w="lg" len="lg"/>
          </a:ln>
        </p:spPr>
      </p:cxnSp>
      <p:pic>
        <p:nvPicPr>
          <p:cNvPr id="5" name="Shape 11"/>
          <p:cNvPicPr preferRelativeResize="0"/>
          <p:nvPr userDrawn="1"/>
        </p:nvPicPr>
        <p:blipFill>
          <a:blip r:embed="rId2">
            <a:alphaModFix/>
          </a:blip>
          <a:stretch>
            <a:fillRect/>
          </a:stretch>
        </p:blipFill>
        <p:spPr>
          <a:xfrm>
            <a:off x="8260252" y="6188594"/>
            <a:ext cx="616475" cy="104107"/>
          </a:xfrm>
          <a:prstGeom prst="rect">
            <a:avLst/>
          </a:prstGeom>
          <a:noFill/>
          <a:ln>
            <a:noFill/>
          </a:ln>
        </p:spPr>
      </p:pic>
      <p:pic>
        <p:nvPicPr>
          <p:cNvPr id="6" name="Shape 17"/>
          <p:cNvPicPr preferRelativeResize="0"/>
          <p:nvPr userDrawn="1"/>
        </p:nvPicPr>
        <p:blipFill>
          <a:blip r:embed="rId3">
            <a:alphaModFix/>
          </a:blip>
          <a:stretch>
            <a:fillRect/>
          </a:stretch>
        </p:blipFill>
        <p:spPr>
          <a:xfrm>
            <a:off x="99625" y="6453965"/>
            <a:ext cx="616473" cy="286274"/>
          </a:xfrm>
          <a:prstGeom prst="rect">
            <a:avLst/>
          </a:prstGeom>
          <a:noFill/>
          <a:ln>
            <a:noFill/>
          </a:ln>
        </p:spPr>
      </p:pic>
      <p:sp>
        <p:nvSpPr>
          <p:cNvPr id="7"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FCAD2137-5D82-47BF-B91B-25DC438C17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body" idx="1"/>
          </p:nvPr>
        </p:nvSpPr>
        <p:spPr>
          <a:xfrm>
            <a:off x="397178" y="1121035"/>
            <a:ext cx="8289899" cy="5064799"/>
          </a:xfrm>
          <a:prstGeom prst="rect">
            <a:avLst/>
          </a:prstGeom>
          <a:noFill/>
          <a:ln>
            <a:noFill/>
          </a:ln>
        </p:spPr>
        <p:txBody>
          <a:bodyPr lIns="91425" tIns="91425" rIns="91425" bIns="91425" anchor="t" anchorCtr="0"/>
          <a:lstStyle>
            <a:lvl1pPr rtl="0">
              <a:spcBef>
                <a:spcPts val="0"/>
              </a:spcBef>
              <a:buClr>
                <a:srgbClr val="008EAA"/>
              </a:buClr>
              <a:buSzPct val="100000"/>
              <a:buFont typeface="Muli"/>
              <a:defRPr sz="3000">
                <a:solidFill>
                  <a:srgbClr val="008EAA"/>
                </a:solidFill>
                <a:latin typeface="Muli"/>
                <a:ea typeface="Muli"/>
                <a:cs typeface="Muli"/>
                <a:sym typeface="Muli"/>
              </a:defRPr>
            </a:lvl1pPr>
            <a:lvl2pPr rtl="0">
              <a:spcBef>
                <a:spcPts val="480"/>
              </a:spcBef>
              <a:buClr>
                <a:srgbClr val="0033A0"/>
              </a:buClr>
              <a:buSzPct val="100000"/>
              <a:buFont typeface="Muli"/>
              <a:defRPr sz="2400">
                <a:solidFill>
                  <a:srgbClr val="0033A0"/>
                </a:solidFill>
                <a:latin typeface="Muli"/>
                <a:ea typeface="Muli"/>
                <a:cs typeface="Muli"/>
                <a:sym typeface="Muli"/>
              </a:defRPr>
            </a:lvl2pPr>
            <a:lvl3pPr rtl="0">
              <a:spcBef>
                <a:spcPts val="480"/>
              </a:spcBef>
              <a:buClr>
                <a:srgbClr val="666666"/>
              </a:buClr>
              <a:buSzPct val="100000"/>
              <a:buFont typeface="Muli"/>
              <a:defRPr sz="2400">
                <a:solidFill>
                  <a:srgbClr val="666666"/>
                </a:solidFill>
                <a:latin typeface="Muli"/>
                <a:ea typeface="Muli"/>
                <a:cs typeface="Muli"/>
                <a:sym typeface="Muli"/>
              </a:defRPr>
            </a:lvl3pPr>
            <a:lvl4pPr rtl="0">
              <a:spcBef>
                <a:spcPts val="360"/>
              </a:spcBef>
              <a:buClr>
                <a:srgbClr val="666666"/>
              </a:buClr>
              <a:buSzPct val="100000"/>
              <a:buFont typeface="Muli"/>
              <a:defRPr sz="1800">
                <a:solidFill>
                  <a:srgbClr val="666666"/>
                </a:solidFill>
                <a:latin typeface="Muli"/>
                <a:ea typeface="Muli"/>
                <a:cs typeface="Muli"/>
                <a:sym typeface="Muli"/>
              </a:defRPr>
            </a:lvl4pPr>
            <a:lvl5pPr rtl="0">
              <a:spcBef>
                <a:spcPts val="360"/>
              </a:spcBef>
              <a:buClr>
                <a:srgbClr val="666666"/>
              </a:buClr>
              <a:buSzPct val="100000"/>
              <a:buFont typeface="Muli"/>
              <a:defRPr sz="1800">
                <a:solidFill>
                  <a:srgbClr val="666666"/>
                </a:solidFill>
                <a:latin typeface="Muli"/>
                <a:ea typeface="Muli"/>
                <a:cs typeface="Muli"/>
                <a:sym typeface="Muli"/>
              </a:defRPr>
            </a:lvl5pPr>
            <a:lvl6pPr rtl="0">
              <a:spcBef>
                <a:spcPts val="360"/>
              </a:spcBef>
              <a:buClr>
                <a:srgbClr val="666666"/>
              </a:buClr>
              <a:buSzPct val="100000"/>
              <a:buFont typeface="Muli"/>
              <a:defRPr sz="1800">
                <a:solidFill>
                  <a:srgbClr val="666666"/>
                </a:solidFill>
                <a:latin typeface="Muli"/>
                <a:ea typeface="Muli"/>
                <a:cs typeface="Muli"/>
                <a:sym typeface="Muli"/>
              </a:defRPr>
            </a:lvl6pPr>
            <a:lvl7pPr rtl="0">
              <a:spcBef>
                <a:spcPts val="360"/>
              </a:spcBef>
              <a:buClr>
                <a:srgbClr val="666666"/>
              </a:buClr>
              <a:buSzPct val="100000"/>
              <a:buFont typeface="Muli"/>
              <a:defRPr sz="1800">
                <a:solidFill>
                  <a:srgbClr val="666666"/>
                </a:solidFill>
                <a:latin typeface="Muli"/>
                <a:ea typeface="Muli"/>
                <a:cs typeface="Muli"/>
                <a:sym typeface="Muli"/>
              </a:defRPr>
            </a:lvl7pPr>
            <a:lvl8pPr rtl="0">
              <a:spcBef>
                <a:spcPts val="360"/>
              </a:spcBef>
              <a:buClr>
                <a:srgbClr val="666666"/>
              </a:buClr>
              <a:buSzPct val="100000"/>
              <a:buFont typeface="Muli"/>
              <a:defRPr sz="1800">
                <a:solidFill>
                  <a:srgbClr val="666666"/>
                </a:solidFill>
                <a:latin typeface="Muli"/>
                <a:ea typeface="Muli"/>
                <a:cs typeface="Muli"/>
                <a:sym typeface="Muli"/>
              </a:defRPr>
            </a:lvl8pPr>
            <a:lvl9pPr rtl="0">
              <a:spcBef>
                <a:spcPts val="360"/>
              </a:spcBef>
              <a:buClr>
                <a:srgbClr val="666666"/>
              </a:buClr>
              <a:buSzPct val="100000"/>
              <a:buFont typeface="Muli"/>
              <a:defRPr sz="1800">
                <a:solidFill>
                  <a:srgbClr val="666666"/>
                </a:solidFill>
                <a:latin typeface="Muli"/>
                <a:ea typeface="Muli"/>
                <a:cs typeface="Muli"/>
                <a:sym typeface="Muli"/>
              </a:defRPr>
            </a:lvl9pPr>
          </a:lstStyle>
          <a:p>
            <a:endParaRPr dirty="0"/>
          </a:p>
        </p:txBody>
      </p:sp>
      <p:sp>
        <p:nvSpPr>
          <p:cNvPr id="6" name="Shape 6"/>
          <p:cNvSpPr txBox="1">
            <a:spLocks noGrp="1"/>
          </p:cNvSpPr>
          <p:nvPr>
            <p:ph type="title"/>
          </p:nvPr>
        </p:nvSpPr>
        <p:spPr>
          <a:xfrm>
            <a:off x="273703" y="618735"/>
            <a:ext cx="8413199" cy="549199"/>
          </a:xfrm>
          <a:prstGeom prst="rect">
            <a:avLst/>
          </a:prstGeom>
          <a:noFill/>
          <a:ln>
            <a:noFill/>
          </a:ln>
        </p:spPr>
        <p:txBody>
          <a:bodyPr lIns="91425" tIns="91425" rIns="91425" bIns="91425" anchor="b" anchorCtr="0"/>
          <a:lstStyle>
            <a:lvl1pPr rtl="0">
              <a:spcBef>
                <a:spcPts val="0"/>
              </a:spcBef>
              <a:buClr>
                <a:srgbClr val="0033A0"/>
              </a:buClr>
              <a:buSzPct val="100000"/>
              <a:buFont typeface="Muli"/>
              <a:buNone/>
              <a:defRPr sz="3600">
                <a:solidFill>
                  <a:srgbClr val="0033A0"/>
                </a:solidFill>
                <a:latin typeface="Muli"/>
                <a:ea typeface="Muli"/>
                <a:cs typeface="Muli"/>
                <a:sym typeface="Muli"/>
              </a:defRPr>
            </a:lvl1pPr>
            <a:lvl2pPr rtl="0">
              <a:spcBef>
                <a:spcPts val="0"/>
              </a:spcBef>
              <a:buClr>
                <a:schemeClr val="dk1"/>
              </a:buClr>
              <a:buSzPct val="100000"/>
              <a:buNone/>
              <a:defRPr sz="3600">
                <a:solidFill>
                  <a:schemeClr val="dk1"/>
                </a:solidFill>
              </a:defRPr>
            </a:lvl2pPr>
            <a:lvl3pPr rtl="0">
              <a:spcBef>
                <a:spcPts val="0"/>
              </a:spcBef>
              <a:buClr>
                <a:schemeClr val="dk1"/>
              </a:buClr>
              <a:buSzPct val="100000"/>
              <a:buNone/>
              <a:defRPr sz="3600">
                <a:solidFill>
                  <a:schemeClr val="dk1"/>
                </a:solidFill>
              </a:defRPr>
            </a:lvl3pPr>
            <a:lvl4pPr rtl="0">
              <a:spcBef>
                <a:spcPts val="0"/>
              </a:spcBef>
              <a:buClr>
                <a:schemeClr val="dk1"/>
              </a:buClr>
              <a:buSzPct val="100000"/>
              <a:buNone/>
              <a:defRPr sz="3600">
                <a:solidFill>
                  <a:schemeClr val="dk1"/>
                </a:solidFill>
              </a:defRPr>
            </a:lvl4pPr>
            <a:lvl5pPr rtl="0">
              <a:spcBef>
                <a:spcPts val="0"/>
              </a:spcBef>
              <a:buClr>
                <a:schemeClr val="dk1"/>
              </a:buClr>
              <a:buSzPct val="100000"/>
              <a:buNone/>
              <a:defRPr sz="3600">
                <a:solidFill>
                  <a:schemeClr val="dk1"/>
                </a:solidFill>
              </a:defRPr>
            </a:lvl5pPr>
            <a:lvl6pPr rtl="0">
              <a:spcBef>
                <a:spcPts val="0"/>
              </a:spcBef>
              <a:buClr>
                <a:schemeClr val="dk1"/>
              </a:buClr>
              <a:buSzPct val="100000"/>
              <a:buNone/>
              <a:defRPr sz="3600">
                <a:solidFill>
                  <a:schemeClr val="dk1"/>
                </a:solidFill>
              </a:defRPr>
            </a:lvl6pPr>
            <a:lvl7pPr rtl="0">
              <a:spcBef>
                <a:spcPts val="0"/>
              </a:spcBef>
              <a:buClr>
                <a:schemeClr val="dk1"/>
              </a:buClr>
              <a:buSzPct val="100000"/>
              <a:buNone/>
              <a:defRPr sz="3600">
                <a:solidFill>
                  <a:schemeClr val="dk1"/>
                </a:solidFill>
              </a:defRPr>
            </a:lvl7pPr>
            <a:lvl8pPr rtl="0">
              <a:spcBef>
                <a:spcPts val="0"/>
              </a:spcBef>
              <a:buClr>
                <a:schemeClr val="dk1"/>
              </a:buClr>
              <a:buSzPct val="100000"/>
              <a:buNone/>
              <a:defRPr sz="3600">
                <a:solidFill>
                  <a:schemeClr val="dk1"/>
                </a:solidFill>
              </a:defRPr>
            </a:lvl8pPr>
            <a:lvl9pPr rtl="0">
              <a:spcBef>
                <a:spcPts val="0"/>
              </a:spcBef>
              <a:buClr>
                <a:schemeClr val="dk1"/>
              </a:buClr>
              <a:buSzPct val="100000"/>
              <a:buNone/>
              <a:defRPr sz="3600">
                <a:solidFill>
                  <a:schemeClr val="dk1"/>
                </a:solidFill>
              </a:defRPr>
            </a:lvl9pPr>
          </a:lstStyle>
          <a:p>
            <a:endParaRPr dirty="0"/>
          </a:p>
        </p:txBody>
      </p:sp>
      <p:sp>
        <p:nvSpPr>
          <p:cNvPr id="7"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FCAD2137-5D82-47BF-B91B-25DC438C17B5}"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685800" y="1295400"/>
            <a:ext cx="7772400" cy="4124176"/>
          </a:xfrm>
          <a:prstGeom prst="rect">
            <a:avLst/>
          </a:prstGeom>
        </p:spPr>
        <p:txBody>
          <a:bodyPr lIns="91425" tIns="91425" rIns="91425" bIns="91425" anchor="b" anchorCtr="0">
            <a:spAutoFit/>
          </a:bodyPr>
          <a:lstStyle/>
          <a:p>
            <a:r>
              <a:rPr lang="en-US" dirty="0" smtClean="0">
                <a:solidFill>
                  <a:schemeClr val="accent1"/>
                </a:solidFill>
                <a:latin typeface="Century Gothic" pitchFamily="34" charset="0"/>
              </a:rPr>
              <a:t>[Area of City] Neighborhood Advisory Council (NAC)</a:t>
            </a:r>
            <a:br>
              <a:rPr lang="en-US" dirty="0" smtClean="0">
                <a:solidFill>
                  <a:schemeClr val="accent1"/>
                </a:solidFill>
                <a:latin typeface="Century Gothic" pitchFamily="34" charset="0"/>
              </a:rPr>
            </a:br>
            <a:r>
              <a:rPr lang="en-US" sz="3200" dirty="0" smtClean="0">
                <a:solidFill>
                  <a:schemeClr val="accent1"/>
                </a:solidFill>
                <a:latin typeface="Century Gothic" pitchFamily="34" charset="0"/>
              </a:rPr>
              <a:t>Community Forum</a:t>
            </a:r>
            <a:br>
              <a:rPr lang="en-US" sz="3200" dirty="0" smtClean="0">
                <a:solidFill>
                  <a:schemeClr val="accent1"/>
                </a:solidFill>
                <a:latin typeface="Century Gothic" pitchFamily="34" charset="0"/>
              </a:rPr>
            </a:br>
            <a:r>
              <a:rPr lang="en-US" sz="1600" dirty="0" smtClean="0">
                <a:solidFill>
                  <a:schemeClr val="accent1"/>
                </a:solidFill>
                <a:latin typeface="Century Gothic" pitchFamily="34" charset="0"/>
              </a:rPr>
              <a:t/>
            </a:r>
            <a:br>
              <a:rPr lang="en-US" sz="1600" dirty="0" smtClean="0">
                <a:solidFill>
                  <a:schemeClr val="accent1"/>
                </a:solidFill>
                <a:latin typeface="Century Gothic" pitchFamily="34" charset="0"/>
              </a:rPr>
            </a:br>
            <a:r>
              <a:rPr lang="en-US" sz="1600" dirty="0" smtClean="0">
                <a:solidFill>
                  <a:schemeClr val="accent1"/>
                </a:solidFill>
                <a:latin typeface="Century Gothic" pitchFamily="34" charset="0"/>
              </a:rPr>
              <a:t>[Insert Date], 2015</a:t>
            </a:r>
            <a:r>
              <a:rPr lang="en-US" sz="1600" dirty="0">
                <a:solidFill>
                  <a:schemeClr val="accent1"/>
                </a:solidFill>
                <a:latin typeface="Century Gothic" pitchFamily="34" charset="0"/>
              </a:rPr>
              <a:t/>
            </a:r>
            <a:br>
              <a:rPr lang="en-US" sz="1600" dirty="0">
                <a:solidFill>
                  <a:schemeClr val="accent1"/>
                </a:solidFill>
                <a:latin typeface="Century Gothic" pitchFamily="34" charset="0"/>
              </a:rPr>
            </a:br>
            <a:r>
              <a:rPr lang="en-US" sz="1600" dirty="0" smtClean="0">
                <a:solidFill>
                  <a:schemeClr val="accent1"/>
                </a:solidFill>
                <a:latin typeface="Century Gothic" pitchFamily="34" charset="0"/>
              </a:rPr>
              <a:t/>
            </a:r>
            <a:br>
              <a:rPr lang="en-US" sz="1600" dirty="0" smtClean="0">
                <a:solidFill>
                  <a:schemeClr val="accent1"/>
                </a:solidFill>
                <a:latin typeface="Century Gothic" pitchFamily="34" charset="0"/>
              </a:rPr>
            </a:br>
            <a:endParaRPr lang="en-US" sz="3200" dirty="0">
              <a:solidFill>
                <a:schemeClr val="accent1"/>
              </a:solidFill>
              <a:latin typeface="Century Gothic" pitchFamily="34" charset="0"/>
            </a:endParaRPr>
          </a:p>
        </p:txBody>
      </p:sp>
      <p:sp>
        <p:nvSpPr>
          <p:cNvPr id="4" name="TextBox 3"/>
          <p:cNvSpPr txBox="1"/>
          <p:nvPr/>
        </p:nvSpPr>
        <p:spPr>
          <a:xfrm>
            <a:off x="3048000" y="3962400"/>
            <a:ext cx="184731" cy="307777"/>
          </a:xfrm>
          <a:prstGeom prst="rect">
            <a:avLst/>
          </a:prstGeom>
          <a:noFill/>
        </p:spPr>
        <p:txBody>
          <a:bodyPr wrap="none" rtlCol="0">
            <a:spAutoFit/>
          </a:bodyPr>
          <a:lstStyle/>
          <a:p>
            <a:endParaRPr lang="en-US" dirty="0"/>
          </a:p>
        </p:txBody>
      </p:sp>
      <p:cxnSp>
        <p:nvCxnSpPr>
          <p:cNvPr id="6" name="Straight Connector 5"/>
          <p:cNvCxnSpPr/>
          <p:nvPr/>
        </p:nvCxnSpPr>
        <p:spPr>
          <a:xfrm>
            <a:off x="609600" y="4724400"/>
            <a:ext cx="762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
          <p:cNvSpPr txBox="1">
            <a:spLocks/>
          </p:cNvSpPr>
          <p:nvPr/>
        </p:nvSpPr>
        <p:spPr>
          <a:xfrm>
            <a:off x="228600" y="99536"/>
            <a:ext cx="8305800" cy="738664"/>
          </a:xfrm>
          <a:prstGeom prst="rect">
            <a:avLst/>
          </a:prstGeom>
          <a:noFill/>
          <a:ln>
            <a:noFill/>
          </a:ln>
        </p:spPr>
        <p:txBody>
          <a:bodyPr wrap="square" lIns="0" tIns="0" rIns="0" bIns="0" anchor="b" anchorCtr="0">
            <a:spAutoFit/>
          </a:bodyPr>
          <a:lstStyle>
            <a:defPPr marR="0" algn="l" rtl="0">
              <a:lnSpc>
                <a:spcPct val="100000"/>
              </a:lnSpc>
              <a:spcBef>
                <a:spcPts val="0"/>
              </a:spcBef>
              <a:spcAft>
                <a:spcPts val="0"/>
              </a:spcAft>
            </a:defPPr>
            <a:lvl1pPr marR="0" algn="l" rtl="0">
              <a:lnSpc>
                <a:spcPct val="100000"/>
              </a:lnSpc>
              <a:spcBef>
                <a:spcPts val="0"/>
              </a:spcBef>
              <a:spcAft>
                <a:spcPts val="0"/>
              </a:spcAft>
              <a:buClr>
                <a:srgbClr val="0033A0"/>
              </a:buClr>
              <a:buSzPct val="100000"/>
              <a:buFont typeface="Muli"/>
              <a:buNone/>
              <a:defRPr sz="3600" b="0" i="0" u="none" strike="noStrike" cap="none" baseline="0">
                <a:solidFill>
                  <a:srgbClr val="0033A0"/>
                </a:solidFill>
                <a:latin typeface="Muli"/>
                <a:ea typeface="Muli"/>
                <a:cs typeface="Muli"/>
                <a:sym typeface="Muli"/>
                <a:rtl val="0"/>
              </a:defRPr>
            </a:lvl1pPr>
            <a:lvl2pPr marR="0" algn="l" rtl="0">
              <a:lnSpc>
                <a:spcPct val="100000"/>
              </a:lnSpc>
              <a:spcBef>
                <a:spcPts val="0"/>
              </a:spcBef>
              <a:spcAft>
                <a:spcPts val="0"/>
              </a:spcAft>
              <a:buClr>
                <a:schemeClr val="dk1"/>
              </a:buClr>
              <a:buSzPct val="100000"/>
              <a:buNone/>
              <a:defRPr sz="3600" b="0" i="0" u="none" strike="noStrike" cap="none" baseline="0">
                <a:solidFill>
                  <a:schemeClr val="dk1"/>
                </a:solidFill>
                <a:latin typeface="Arial"/>
                <a:ea typeface="Arial"/>
                <a:cs typeface="Arial"/>
                <a:sym typeface="Arial"/>
                <a:rtl val="0"/>
              </a:defRPr>
            </a:lvl2pPr>
            <a:lvl3pPr rtl="0">
              <a:spcBef>
                <a:spcPts val="0"/>
              </a:spcBef>
              <a:buClr>
                <a:schemeClr val="dk1"/>
              </a:buClr>
              <a:buSzPct val="100000"/>
              <a:buNone/>
              <a:defRPr sz="3600">
                <a:solidFill>
                  <a:schemeClr val="dk1"/>
                </a:solidFill>
              </a:defRPr>
            </a:lvl3pPr>
            <a:lvl4pPr rtl="0">
              <a:spcBef>
                <a:spcPts val="0"/>
              </a:spcBef>
              <a:buClr>
                <a:schemeClr val="dk1"/>
              </a:buClr>
              <a:buSzPct val="100000"/>
              <a:buNone/>
              <a:defRPr sz="3600">
                <a:solidFill>
                  <a:schemeClr val="dk1"/>
                </a:solidFill>
              </a:defRPr>
            </a:lvl4pPr>
            <a:lvl5pPr rtl="0">
              <a:spcBef>
                <a:spcPts val="0"/>
              </a:spcBef>
              <a:buClr>
                <a:schemeClr val="dk1"/>
              </a:buClr>
              <a:buSzPct val="100000"/>
              <a:buNone/>
              <a:defRPr sz="3600">
                <a:solidFill>
                  <a:schemeClr val="dk1"/>
                </a:solidFill>
              </a:defRPr>
            </a:lvl5pPr>
            <a:lvl6pPr rtl="0">
              <a:spcBef>
                <a:spcPts val="0"/>
              </a:spcBef>
              <a:buClr>
                <a:schemeClr val="dk1"/>
              </a:buClr>
              <a:buSzPct val="100000"/>
              <a:buNone/>
              <a:defRPr sz="3600">
                <a:solidFill>
                  <a:schemeClr val="dk1"/>
                </a:solidFill>
              </a:defRPr>
            </a:lvl6pPr>
            <a:lvl7pPr rtl="0">
              <a:spcBef>
                <a:spcPts val="0"/>
              </a:spcBef>
              <a:buClr>
                <a:schemeClr val="dk1"/>
              </a:buClr>
              <a:buSzPct val="100000"/>
              <a:buNone/>
              <a:defRPr sz="3600">
                <a:solidFill>
                  <a:schemeClr val="dk1"/>
                </a:solidFill>
              </a:defRPr>
            </a:lvl7pPr>
            <a:lvl8pPr rtl="0">
              <a:spcBef>
                <a:spcPts val="0"/>
              </a:spcBef>
              <a:buClr>
                <a:schemeClr val="dk1"/>
              </a:buClr>
              <a:buSzPct val="100000"/>
              <a:buNone/>
              <a:defRPr sz="3600">
                <a:solidFill>
                  <a:schemeClr val="dk1"/>
                </a:solidFill>
              </a:defRPr>
            </a:lvl8pPr>
            <a:lvl9pPr rtl="0">
              <a:spcBef>
                <a:spcPts val="0"/>
              </a:spcBef>
              <a:buClr>
                <a:schemeClr val="dk1"/>
              </a:buClr>
              <a:buSzPct val="100000"/>
              <a:buNone/>
              <a:defRPr sz="3600">
                <a:solidFill>
                  <a:schemeClr val="dk1"/>
                </a:solidFill>
              </a:defRPr>
            </a:lvl9pPr>
          </a:lstStyle>
          <a:p>
            <a:pPr algn="r"/>
            <a:r>
              <a:rPr lang="en-US" sz="2400" b="1" dirty="0" smtClean="0">
                <a:solidFill>
                  <a:schemeClr val="accent1"/>
                </a:solidFill>
                <a:latin typeface="Century Gothic" pitchFamily="34" charset="0"/>
              </a:rPr>
              <a:t>2014-15 New Schools RFP                                                          </a:t>
            </a:r>
            <a:br>
              <a:rPr lang="en-US" sz="2400" b="1" dirty="0" smtClean="0">
                <a:solidFill>
                  <a:schemeClr val="accent1"/>
                </a:solidFill>
                <a:latin typeface="Century Gothic" pitchFamily="34" charset="0"/>
              </a:rPr>
            </a:br>
            <a:r>
              <a:rPr lang="en-US" sz="2400" b="1" dirty="0" smtClean="0">
                <a:solidFill>
                  <a:schemeClr val="accent1"/>
                </a:solidFill>
                <a:latin typeface="Century Gothic" pitchFamily="34" charset="0"/>
              </a:rPr>
              <a:t>Key Questions</a:t>
            </a:r>
            <a:endParaRPr lang="en" sz="2400" b="1" dirty="0">
              <a:solidFill>
                <a:schemeClr val="accent1"/>
              </a:solidFill>
              <a:latin typeface="Century Gothic" pitchFamily="34" charset="0"/>
            </a:endParaRPr>
          </a:p>
        </p:txBody>
      </p:sp>
      <p:sp>
        <p:nvSpPr>
          <p:cNvPr id="3" name="Text Placeholder 2"/>
          <p:cNvSpPr>
            <a:spLocks noGrp="1"/>
          </p:cNvSpPr>
          <p:nvPr>
            <p:ph type="body" idx="1"/>
          </p:nvPr>
        </p:nvSpPr>
        <p:spPr>
          <a:xfrm>
            <a:off x="152400" y="914400"/>
            <a:ext cx="8839200" cy="5212149"/>
          </a:xfrm>
        </p:spPr>
        <p:txBody>
          <a:bodyPr/>
          <a:lstStyle/>
          <a:p>
            <a:endParaRPr lang="en-US" sz="1400" dirty="0">
              <a:solidFill>
                <a:schemeClr val="tx1"/>
              </a:solidFill>
              <a:latin typeface="+mj-lt"/>
            </a:endParaRPr>
          </a:p>
        </p:txBody>
      </p:sp>
      <p:graphicFrame>
        <p:nvGraphicFramePr>
          <p:cNvPr id="5" name="Diagram 4"/>
          <p:cNvGraphicFramePr/>
          <p:nvPr>
            <p:extLst>
              <p:ext uri="{D42A27DB-BD31-4B8C-83A1-F6EECF244321}">
                <p14:modId xmlns:p14="http://schemas.microsoft.com/office/powerpoint/2010/main" val="1556871805"/>
              </p:ext>
            </p:extLst>
          </p:nvPr>
        </p:nvGraphicFramePr>
        <p:xfrm>
          <a:off x="228600" y="990600"/>
          <a:ext cx="86868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Connector 6"/>
          <p:cNvCxnSpPr/>
          <p:nvPr/>
        </p:nvCxnSpPr>
        <p:spPr>
          <a:xfrm>
            <a:off x="533400" y="838200"/>
            <a:ext cx="8001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4"/>
          </p:nvPr>
        </p:nvSpPr>
        <p:spPr>
          <a:xfrm>
            <a:off x="6553200" y="6400800"/>
            <a:ext cx="2133600" cy="365125"/>
          </a:xfrm>
        </p:spPr>
        <p:txBody>
          <a:bodyPr/>
          <a:lstStyle/>
          <a:p>
            <a:fld id="{FCAD2137-5D82-47BF-B91B-25DC438C17B5}" type="slidenum">
              <a:rPr lang="en-US" smtClean="0">
                <a:solidFill>
                  <a:srgbClr val="000000">
                    <a:tint val="75000"/>
                  </a:srgbClr>
                </a:solidFill>
                <a:latin typeface="Arial"/>
              </a:rPr>
              <a:pPr/>
              <a:t>1</a:t>
            </a:fld>
            <a:endParaRPr lang="en-US" dirty="0">
              <a:solidFill>
                <a:srgbClr val="000000">
                  <a:tint val="75000"/>
                </a:srgbClr>
              </a:solidFill>
              <a:latin typeface="Arial"/>
            </a:endParaRPr>
          </a:p>
        </p:txBody>
      </p:sp>
    </p:spTree>
    <p:extLst>
      <p:ext uri="{BB962C8B-B14F-4D97-AF65-F5344CB8AC3E}">
        <p14:creationId xmlns:p14="http://schemas.microsoft.com/office/powerpoint/2010/main" val="448150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
          <p:cNvSpPr txBox="1">
            <a:spLocks/>
          </p:cNvSpPr>
          <p:nvPr/>
        </p:nvSpPr>
        <p:spPr>
          <a:xfrm>
            <a:off x="228600" y="99536"/>
            <a:ext cx="8305800" cy="738664"/>
          </a:xfrm>
          <a:prstGeom prst="rect">
            <a:avLst/>
          </a:prstGeom>
          <a:noFill/>
          <a:ln>
            <a:noFill/>
          </a:ln>
        </p:spPr>
        <p:txBody>
          <a:bodyPr wrap="square" lIns="0" tIns="0" rIns="0" bIns="0" anchor="b" anchorCtr="0">
            <a:spAutoFit/>
          </a:bodyPr>
          <a:lstStyle>
            <a:defPPr marR="0" algn="l" rtl="0">
              <a:lnSpc>
                <a:spcPct val="100000"/>
              </a:lnSpc>
              <a:spcBef>
                <a:spcPts val="0"/>
              </a:spcBef>
              <a:spcAft>
                <a:spcPts val="0"/>
              </a:spcAft>
            </a:defPPr>
            <a:lvl1pPr marR="0" algn="l" rtl="0">
              <a:lnSpc>
                <a:spcPct val="100000"/>
              </a:lnSpc>
              <a:spcBef>
                <a:spcPts val="0"/>
              </a:spcBef>
              <a:spcAft>
                <a:spcPts val="0"/>
              </a:spcAft>
              <a:buClr>
                <a:srgbClr val="0033A0"/>
              </a:buClr>
              <a:buSzPct val="100000"/>
              <a:buFont typeface="Muli"/>
              <a:buNone/>
              <a:defRPr sz="3600" b="0" i="0" u="none" strike="noStrike" cap="none" baseline="0">
                <a:solidFill>
                  <a:srgbClr val="0033A0"/>
                </a:solidFill>
                <a:latin typeface="Muli"/>
                <a:ea typeface="Muli"/>
                <a:cs typeface="Muli"/>
                <a:sym typeface="Muli"/>
                <a:rtl val="0"/>
              </a:defRPr>
            </a:lvl1pPr>
            <a:lvl2pPr marR="0" algn="l" rtl="0">
              <a:lnSpc>
                <a:spcPct val="100000"/>
              </a:lnSpc>
              <a:spcBef>
                <a:spcPts val="0"/>
              </a:spcBef>
              <a:spcAft>
                <a:spcPts val="0"/>
              </a:spcAft>
              <a:buClr>
                <a:schemeClr val="dk1"/>
              </a:buClr>
              <a:buSzPct val="100000"/>
              <a:buNone/>
              <a:defRPr sz="3600" b="0" i="0" u="none" strike="noStrike" cap="none" baseline="0">
                <a:solidFill>
                  <a:schemeClr val="dk1"/>
                </a:solidFill>
                <a:latin typeface="Arial"/>
                <a:ea typeface="Arial"/>
                <a:cs typeface="Arial"/>
                <a:sym typeface="Arial"/>
                <a:rtl val="0"/>
              </a:defRPr>
            </a:lvl2pPr>
            <a:lvl3pPr rtl="0">
              <a:spcBef>
                <a:spcPts val="0"/>
              </a:spcBef>
              <a:buClr>
                <a:schemeClr val="dk1"/>
              </a:buClr>
              <a:buSzPct val="100000"/>
              <a:buNone/>
              <a:defRPr sz="3600">
                <a:solidFill>
                  <a:schemeClr val="dk1"/>
                </a:solidFill>
              </a:defRPr>
            </a:lvl3pPr>
            <a:lvl4pPr rtl="0">
              <a:spcBef>
                <a:spcPts val="0"/>
              </a:spcBef>
              <a:buClr>
                <a:schemeClr val="dk1"/>
              </a:buClr>
              <a:buSzPct val="100000"/>
              <a:buNone/>
              <a:defRPr sz="3600">
                <a:solidFill>
                  <a:schemeClr val="dk1"/>
                </a:solidFill>
              </a:defRPr>
            </a:lvl4pPr>
            <a:lvl5pPr rtl="0">
              <a:spcBef>
                <a:spcPts val="0"/>
              </a:spcBef>
              <a:buClr>
                <a:schemeClr val="dk1"/>
              </a:buClr>
              <a:buSzPct val="100000"/>
              <a:buNone/>
              <a:defRPr sz="3600">
                <a:solidFill>
                  <a:schemeClr val="dk1"/>
                </a:solidFill>
              </a:defRPr>
            </a:lvl5pPr>
            <a:lvl6pPr rtl="0">
              <a:spcBef>
                <a:spcPts val="0"/>
              </a:spcBef>
              <a:buClr>
                <a:schemeClr val="dk1"/>
              </a:buClr>
              <a:buSzPct val="100000"/>
              <a:buNone/>
              <a:defRPr sz="3600">
                <a:solidFill>
                  <a:schemeClr val="dk1"/>
                </a:solidFill>
              </a:defRPr>
            </a:lvl6pPr>
            <a:lvl7pPr rtl="0">
              <a:spcBef>
                <a:spcPts val="0"/>
              </a:spcBef>
              <a:buClr>
                <a:schemeClr val="dk1"/>
              </a:buClr>
              <a:buSzPct val="100000"/>
              <a:buNone/>
              <a:defRPr sz="3600">
                <a:solidFill>
                  <a:schemeClr val="dk1"/>
                </a:solidFill>
              </a:defRPr>
            </a:lvl7pPr>
            <a:lvl8pPr rtl="0">
              <a:spcBef>
                <a:spcPts val="0"/>
              </a:spcBef>
              <a:buClr>
                <a:schemeClr val="dk1"/>
              </a:buClr>
              <a:buSzPct val="100000"/>
              <a:buNone/>
              <a:defRPr sz="3600">
                <a:solidFill>
                  <a:schemeClr val="dk1"/>
                </a:solidFill>
              </a:defRPr>
            </a:lvl8pPr>
            <a:lvl9pPr rtl="0">
              <a:spcBef>
                <a:spcPts val="0"/>
              </a:spcBef>
              <a:buClr>
                <a:schemeClr val="dk1"/>
              </a:buClr>
              <a:buSzPct val="100000"/>
              <a:buNone/>
              <a:defRPr sz="3600">
                <a:solidFill>
                  <a:schemeClr val="dk1"/>
                </a:solidFill>
              </a:defRPr>
            </a:lvl9pPr>
          </a:lstStyle>
          <a:p>
            <a:pPr algn="r"/>
            <a:r>
              <a:rPr lang="en-US" sz="2400" b="1" dirty="0" smtClean="0">
                <a:solidFill>
                  <a:schemeClr val="accent1"/>
                </a:solidFill>
                <a:latin typeface="Century Gothic" pitchFamily="34" charset="0"/>
              </a:rPr>
              <a:t>Domain 1:</a:t>
            </a:r>
          </a:p>
          <a:p>
            <a:pPr algn="r"/>
            <a:r>
              <a:rPr lang="en-US" sz="2400" b="1" dirty="0" smtClean="0">
                <a:solidFill>
                  <a:schemeClr val="accent1"/>
                </a:solidFill>
                <a:latin typeface="Century Gothic" pitchFamily="34" charset="0"/>
              </a:rPr>
              <a:t>Parent and Community Engagement and Support</a:t>
            </a:r>
            <a:endParaRPr lang="en" sz="2400" b="1" dirty="0">
              <a:solidFill>
                <a:schemeClr val="accent1"/>
              </a:solidFill>
              <a:latin typeface="Century Gothic" pitchFamily="34" charset="0"/>
            </a:endParaRPr>
          </a:p>
        </p:txBody>
      </p:sp>
      <p:sp>
        <p:nvSpPr>
          <p:cNvPr id="3" name="Text Placeholder 2"/>
          <p:cNvSpPr>
            <a:spLocks noGrp="1"/>
          </p:cNvSpPr>
          <p:nvPr>
            <p:ph type="body" idx="1"/>
          </p:nvPr>
        </p:nvSpPr>
        <p:spPr>
          <a:xfrm>
            <a:off x="152400" y="914400"/>
            <a:ext cx="8839200" cy="5212149"/>
          </a:xfrm>
        </p:spPr>
        <p:txBody>
          <a:bodyPr/>
          <a:lstStyle/>
          <a:p>
            <a:endParaRPr lang="en-US" sz="1400" dirty="0">
              <a:solidFill>
                <a:schemeClr val="tx1"/>
              </a:solidFill>
              <a:latin typeface="+mj-lt"/>
            </a:endParaRPr>
          </a:p>
        </p:txBody>
      </p:sp>
      <p:cxnSp>
        <p:nvCxnSpPr>
          <p:cNvPr id="7" name="Straight Connector 6"/>
          <p:cNvCxnSpPr/>
          <p:nvPr/>
        </p:nvCxnSpPr>
        <p:spPr>
          <a:xfrm>
            <a:off x="533400" y="838200"/>
            <a:ext cx="8001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4"/>
          </p:nvPr>
        </p:nvSpPr>
        <p:spPr>
          <a:xfrm>
            <a:off x="6553200" y="6400800"/>
            <a:ext cx="2133600" cy="365125"/>
          </a:xfrm>
        </p:spPr>
        <p:txBody>
          <a:bodyPr/>
          <a:lstStyle/>
          <a:p>
            <a:fld id="{FCAD2137-5D82-47BF-B91B-25DC438C17B5}" type="slidenum">
              <a:rPr lang="en-US" smtClean="0">
                <a:solidFill>
                  <a:srgbClr val="000000">
                    <a:tint val="75000"/>
                  </a:srgbClr>
                </a:solidFill>
                <a:latin typeface="Arial"/>
              </a:rPr>
              <a:pPr/>
              <a:t>2</a:t>
            </a:fld>
            <a:endParaRPr lang="en-US" dirty="0">
              <a:solidFill>
                <a:srgbClr val="000000">
                  <a:tint val="75000"/>
                </a:srgbClr>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909318413"/>
              </p:ext>
            </p:extLst>
          </p:nvPr>
        </p:nvGraphicFramePr>
        <p:xfrm>
          <a:off x="228600" y="990600"/>
          <a:ext cx="8686800" cy="4656072"/>
        </p:xfrm>
        <a:graphic>
          <a:graphicData uri="http://schemas.openxmlformats.org/drawingml/2006/table">
            <a:tbl>
              <a:tblPr firstRow="1" firstCol="1" bandRow="1"/>
              <a:tblGrid>
                <a:gridCol w="8686800"/>
              </a:tblGrid>
              <a:tr h="309177">
                <a:tc>
                  <a:txBody>
                    <a:bodyPr/>
                    <a:lstStyle/>
                    <a:p>
                      <a:pPr marL="0" marR="0" algn="ctr">
                        <a:lnSpc>
                          <a:spcPct val="115000"/>
                        </a:lnSpc>
                        <a:spcBef>
                          <a:spcPts val="300"/>
                        </a:spcBef>
                        <a:spcAft>
                          <a:spcPts val="300"/>
                        </a:spcAft>
                      </a:pPr>
                      <a:r>
                        <a:rPr lang="en-US" sz="1800" b="1" dirty="0" smtClean="0">
                          <a:solidFill>
                            <a:schemeClr val="bg1"/>
                          </a:solidFill>
                          <a:effectLst/>
                          <a:latin typeface="Arial Narrow"/>
                          <a:ea typeface="Calibri"/>
                          <a:cs typeface="Times New Roman"/>
                        </a:rPr>
                        <a:t>Evaluation Criteria</a:t>
                      </a:r>
                      <a:endParaRPr lang="en-US" sz="1800"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77866">
                <a:tc>
                  <a:txBody>
                    <a:bodyPr/>
                    <a:lstStyle/>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1.1. Understanding the Community: </a:t>
                      </a:r>
                      <a:r>
                        <a:rPr lang="en-US" sz="1200" b="0" i="0" u="none" strike="noStrike" cap="none" baseline="0" dirty="0" smtClean="0">
                          <a:solidFill>
                            <a:schemeClr val="tx1"/>
                          </a:solidFill>
                          <a:effectLst/>
                          <a:latin typeface="+mn-lt"/>
                          <a:ea typeface="+mn-ea"/>
                          <a:cs typeface="+mn-cs"/>
                          <a:sym typeface="Arial"/>
                          <a:rtl val="0"/>
                        </a:rPr>
                        <a:t>The proposed school model takes into account the existing assets and needs of the targeted </a:t>
                      </a:r>
                      <a:r>
                        <a:rPr lang="en-US" sz="1200" b="0" i="0" u="none" strike="noStrike" cap="none" baseline="0" dirty="0" err="1" smtClean="0">
                          <a:solidFill>
                            <a:schemeClr val="tx1"/>
                          </a:solidFill>
                          <a:effectLst/>
                          <a:latin typeface="+mn-lt"/>
                          <a:ea typeface="+mn-ea"/>
                          <a:cs typeface="+mn-cs"/>
                          <a:sym typeface="Arial"/>
                          <a:rtl val="0"/>
                        </a:rPr>
                        <a:t>communit</a:t>
                      </a:r>
                      <a:r>
                        <a:rPr lang="en-US" sz="1200" b="0" i="0" u="none" strike="noStrike" cap="none" baseline="0" dirty="0" smtClean="0">
                          <a:solidFill>
                            <a:schemeClr val="tx1"/>
                          </a:solidFill>
                          <a:effectLst/>
                          <a:latin typeface="+mn-lt"/>
                          <a:ea typeface="+mn-ea"/>
                          <a:cs typeface="+mn-cs"/>
                          <a:sym typeface="Arial"/>
                          <a:rtl val="0"/>
                        </a:rPr>
                        <a:t>(</a:t>
                      </a:r>
                      <a:r>
                        <a:rPr lang="en-US" sz="1200" b="0" i="0" u="none" strike="noStrike" cap="none" baseline="0" dirty="0" err="1" smtClean="0">
                          <a:solidFill>
                            <a:schemeClr val="tx1"/>
                          </a:solidFill>
                          <a:effectLst/>
                          <a:latin typeface="+mn-lt"/>
                          <a:ea typeface="+mn-ea"/>
                          <a:cs typeface="+mn-cs"/>
                          <a:sym typeface="Arial"/>
                          <a:rtl val="0"/>
                        </a:rPr>
                        <a:t>ies</a:t>
                      </a:r>
                      <a:r>
                        <a:rPr lang="en-US" sz="1200" b="0" i="0" u="none" strike="noStrike" cap="none" baseline="0" dirty="0" smtClean="0">
                          <a:solidFill>
                            <a:schemeClr val="tx1"/>
                          </a:solidFill>
                          <a:effectLst/>
                          <a:latin typeface="+mn-lt"/>
                          <a:ea typeface="+mn-ea"/>
                          <a:cs typeface="+mn-cs"/>
                          <a:sym typeface="Arial"/>
                          <a:rtl val="0"/>
                        </a:rPr>
                        <a:t>) and has been adapted to serve its unique targeted student population. </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1.2. Notifying the Community: </a:t>
                      </a:r>
                      <a:r>
                        <a:rPr lang="en-US" sz="1200" b="0" i="0" u="none" strike="noStrike" cap="none" baseline="0" dirty="0" smtClean="0">
                          <a:solidFill>
                            <a:schemeClr val="tx1"/>
                          </a:solidFill>
                          <a:effectLst/>
                          <a:latin typeface="+mn-lt"/>
                          <a:ea typeface="+mn-ea"/>
                          <a:cs typeface="+mn-cs"/>
                          <a:sym typeface="Arial"/>
                          <a:rtl val="0"/>
                        </a:rPr>
                        <a:t>The applicant has notified and authentically sought feedback on the proposed new school(s) from a wide range of community stakeholders.</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1.3. Parent and Community Support: </a:t>
                      </a:r>
                      <a:r>
                        <a:rPr lang="en-US" sz="1200" b="0" i="0" u="none" strike="noStrike" cap="none" baseline="0" dirty="0" smtClean="0">
                          <a:solidFill>
                            <a:schemeClr val="tx1"/>
                          </a:solidFill>
                          <a:effectLst/>
                          <a:latin typeface="+mn-lt"/>
                          <a:ea typeface="+mn-ea"/>
                          <a:cs typeface="+mn-cs"/>
                          <a:sym typeface="Arial"/>
                          <a:rtl val="0"/>
                        </a:rPr>
                        <a:t>The applicant has garnered community support, while openly acknowledging any community opposition to the proposed school.</a:t>
                      </a:r>
                      <a:r>
                        <a:rPr lang="en-US" sz="1200" b="1" i="0" u="none" strike="noStrike" cap="none" baseline="0" dirty="0" smtClean="0">
                          <a:solidFill>
                            <a:schemeClr val="tx1"/>
                          </a:solidFill>
                          <a:effectLst/>
                          <a:latin typeface="+mn-lt"/>
                          <a:ea typeface="+mn-ea"/>
                          <a:cs typeface="+mn-cs"/>
                          <a:sym typeface="Arial"/>
                          <a:rtl val="0"/>
                        </a:rPr>
                        <a:t> </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1.4. Continued Parent and Community Engagement: </a:t>
                      </a:r>
                      <a:r>
                        <a:rPr lang="en-US" sz="1200" b="0" i="0" u="none" strike="noStrike" cap="none" baseline="0" dirty="0" smtClean="0">
                          <a:solidFill>
                            <a:schemeClr val="tx1"/>
                          </a:solidFill>
                          <a:effectLst/>
                          <a:latin typeface="+mn-lt"/>
                          <a:ea typeface="+mn-ea"/>
                          <a:cs typeface="+mn-cs"/>
                          <a:sym typeface="Arial"/>
                          <a:rtl val="0"/>
                        </a:rPr>
                        <a:t>The proposal presents a vision - supported by specific policies, mechanisms, and partnerships that encourage collaboration, communication, and reciprocal supports - for the school to fully integrate itself into the community.</a:t>
                      </a:r>
                      <a:endParaRPr lang="en-US" sz="105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6084">
                <a:tc>
                  <a:txBody>
                    <a:bodyPr/>
                    <a:lstStyle/>
                    <a:p>
                      <a:pPr marL="0" marR="0" algn="just">
                        <a:lnSpc>
                          <a:spcPct val="115000"/>
                        </a:lnSpc>
                        <a:spcBef>
                          <a:spcPts val="300"/>
                        </a:spcBef>
                        <a:spcAft>
                          <a:spcPts val="300"/>
                        </a:spcAft>
                      </a:pPr>
                      <a:r>
                        <a:rPr lang="en-US" sz="1600" b="1" dirty="0" smtClean="0">
                          <a:effectLst/>
                          <a:latin typeface="Arial Narrow"/>
                          <a:ea typeface="Calibri"/>
                          <a:cs typeface="Times New Roman"/>
                        </a:rPr>
                        <a:t>Strengths: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key </a:t>
                      </a:r>
                      <a:r>
                        <a:rPr lang="en-US" sz="1600" baseline="0" dirty="0" smtClean="0">
                          <a:effectLst/>
                          <a:latin typeface="Arial Narrow"/>
                          <a:ea typeface="Calibri"/>
                          <a:cs typeface="Times New Roman"/>
                        </a:rPr>
                        <a:t>strengths (if applicable)</a:t>
                      </a:r>
                      <a:endParaRPr lang="en-US" sz="1600" dirty="0">
                        <a:effectLst/>
                        <a:latin typeface="Calibri"/>
                        <a:ea typeface="Calibri"/>
                        <a:cs typeface="Times New Roman"/>
                      </a:endParaRPr>
                    </a:p>
                    <a:p>
                      <a:pPr marL="0" marR="0" algn="just">
                        <a:lnSpc>
                          <a:spcPct val="115000"/>
                        </a:lnSpc>
                        <a:spcBef>
                          <a:spcPts val="300"/>
                        </a:spcBef>
                        <a:spcAft>
                          <a:spcPts val="300"/>
                        </a:spcAft>
                      </a:pPr>
                      <a:r>
                        <a:rPr lang="en-US" sz="1600" b="1" dirty="0" smtClean="0">
                          <a:effectLst/>
                          <a:latin typeface="Arial Narrow"/>
                          <a:ea typeface="Calibri"/>
                          <a:cs typeface="Times New Roman"/>
                        </a:rPr>
                        <a:t>Concerns: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key </a:t>
                      </a:r>
                      <a:r>
                        <a:rPr lang="en-US" sz="1600" baseline="0" dirty="0" smtClean="0">
                          <a:effectLst/>
                          <a:latin typeface="Arial Narrow"/>
                          <a:ea typeface="Calibri"/>
                          <a:cs typeface="Times New Roman"/>
                        </a:rPr>
                        <a:t>concerns (if applicable)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049338" y="226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52370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
          <p:cNvSpPr txBox="1">
            <a:spLocks/>
          </p:cNvSpPr>
          <p:nvPr/>
        </p:nvSpPr>
        <p:spPr>
          <a:xfrm>
            <a:off x="228600" y="99536"/>
            <a:ext cx="8305800" cy="738664"/>
          </a:xfrm>
          <a:prstGeom prst="rect">
            <a:avLst/>
          </a:prstGeom>
          <a:noFill/>
          <a:ln>
            <a:noFill/>
          </a:ln>
        </p:spPr>
        <p:txBody>
          <a:bodyPr wrap="square" lIns="0" tIns="0" rIns="0" bIns="0" anchor="b" anchorCtr="0">
            <a:spAutoFit/>
          </a:bodyPr>
          <a:lstStyle>
            <a:defPPr marR="0" algn="l" rtl="0">
              <a:lnSpc>
                <a:spcPct val="100000"/>
              </a:lnSpc>
              <a:spcBef>
                <a:spcPts val="0"/>
              </a:spcBef>
              <a:spcAft>
                <a:spcPts val="0"/>
              </a:spcAft>
            </a:defPPr>
            <a:lvl1pPr marR="0" algn="l" rtl="0">
              <a:lnSpc>
                <a:spcPct val="100000"/>
              </a:lnSpc>
              <a:spcBef>
                <a:spcPts val="0"/>
              </a:spcBef>
              <a:spcAft>
                <a:spcPts val="0"/>
              </a:spcAft>
              <a:buClr>
                <a:srgbClr val="0033A0"/>
              </a:buClr>
              <a:buSzPct val="100000"/>
              <a:buFont typeface="Muli"/>
              <a:buNone/>
              <a:defRPr sz="3600" b="0" i="0" u="none" strike="noStrike" cap="none" baseline="0">
                <a:solidFill>
                  <a:srgbClr val="0033A0"/>
                </a:solidFill>
                <a:latin typeface="Muli"/>
                <a:ea typeface="Muli"/>
                <a:cs typeface="Muli"/>
                <a:sym typeface="Muli"/>
                <a:rtl val="0"/>
              </a:defRPr>
            </a:lvl1pPr>
            <a:lvl2pPr marR="0" algn="l" rtl="0">
              <a:lnSpc>
                <a:spcPct val="100000"/>
              </a:lnSpc>
              <a:spcBef>
                <a:spcPts val="0"/>
              </a:spcBef>
              <a:spcAft>
                <a:spcPts val="0"/>
              </a:spcAft>
              <a:buClr>
                <a:schemeClr val="dk1"/>
              </a:buClr>
              <a:buSzPct val="100000"/>
              <a:buNone/>
              <a:defRPr sz="3600" b="0" i="0" u="none" strike="noStrike" cap="none" baseline="0">
                <a:solidFill>
                  <a:schemeClr val="dk1"/>
                </a:solidFill>
                <a:latin typeface="Arial"/>
                <a:ea typeface="Arial"/>
                <a:cs typeface="Arial"/>
                <a:sym typeface="Arial"/>
                <a:rtl val="0"/>
              </a:defRPr>
            </a:lvl2pPr>
            <a:lvl3pPr rtl="0">
              <a:spcBef>
                <a:spcPts val="0"/>
              </a:spcBef>
              <a:buClr>
                <a:schemeClr val="dk1"/>
              </a:buClr>
              <a:buSzPct val="100000"/>
              <a:buNone/>
              <a:defRPr sz="3600">
                <a:solidFill>
                  <a:schemeClr val="dk1"/>
                </a:solidFill>
              </a:defRPr>
            </a:lvl3pPr>
            <a:lvl4pPr rtl="0">
              <a:spcBef>
                <a:spcPts val="0"/>
              </a:spcBef>
              <a:buClr>
                <a:schemeClr val="dk1"/>
              </a:buClr>
              <a:buSzPct val="100000"/>
              <a:buNone/>
              <a:defRPr sz="3600">
                <a:solidFill>
                  <a:schemeClr val="dk1"/>
                </a:solidFill>
              </a:defRPr>
            </a:lvl4pPr>
            <a:lvl5pPr rtl="0">
              <a:spcBef>
                <a:spcPts val="0"/>
              </a:spcBef>
              <a:buClr>
                <a:schemeClr val="dk1"/>
              </a:buClr>
              <a:buSzPct val="100000"/>
              <a:buNone/>
              <a:defRPr sz="3600">
                <a:solidFill>
                  <a:schemeClr val="dk1"/>
                </a:solidFill>
              </a:defRPr>
            </a:lvl5pPr>
            <a:lvl6pPr rtl="0">
              <a:spcBef>
                <a:spcPts val="0"/>
              </a:spcBef>
              <a:buClr>
                <a:schemeClr val="dk1"/>
              </a:buClr>
              <a:buSzPct val="100000"/>
              <a:buNone/>
              <a:defRPr sz="3600">
                <a:solidFill>
                  <a:schemeClr val="dk1"/>
                </a:solidFill>
              </a:defRPr>
            </a:lvl6pPr>
            <a:lvl7pPr rtl="0">
              <a:spcBef>
                <a:spcPts val="0"/>
              </a:spcBef>
              <a:buClr>
                <a:schemeClr val="dk1"/>
              </a:buClr>
              <a:buSzPct val="100000"/>
              <a:buNone/>
              <a:defRPr sz="3600">
                <a:solidFill>
                  <a:schemeClr val="dk1"/>
                </a:solidFill>
              </a:defRPr>
            </a:lvl7pPr>
            <a:lvl8pPr rtl="0">
              <a:spcBef>
                <a:spcPts val="0"/>
              </a:spcBef>
              <a:buClr>
                <a:schemeClr val="dk1"/>
              </a:buClr>
              <a:buSzPct val="100000"/>
              <a:buNone/>
              <a:defRPr sz="3600">
                <a:solidFill>
                  <a:schemeClr val="dk1"/>
                </a:solidFill>
              </a:defRPr>
            </a:lvl8pPr>
            <a:lvl9pPr rtl="0">
              <a:spcBef>
                <a:spcPts val="0"/>
              </a:spcBef>
              <a:buClr>
                <a:schemeClr val="dk1"/>
              </a:buClr>
              <a:buSzPct val="100000"/>
              <a:buNone/>
              <a:defRPr sz="3600">
                <a:solidFill>
                  <a:schemeClr val="dk1"/>
                </a:solidFill>
              </a:defRPr>
            </a:lvl9pPr>
          </a:lstStyle>
          <a:p>
            <a:pPr algn="r"/>
            <a:r>
              <a:rPr lang="en-US" sz="2400" b="1" dirty="0" smtClean="0">
                <a:solidFill>
                  <a:schemeClr val="accent1"/>
                </a:solidFill>
                <a:latin typeface="Century Gothic" pitchFamily="34" charset="0"/>
              </a:rPr>
              <a:t>Domain 2:</a:t>
            </a:r>
          </a:p>
          <a:p>
            <a:pPr algn="r"/>
            <a:r>
              <a:rPr lang="en-US" sz="2400" b="1" dirty="0" smtClean="0">
                <a:solidFill>
                  <a:schemeClr val="accent1"/>
                </a:solidFill>
                <a:latin typeface="Century Gothic" pitchFamily="34" charset="0"/>
              </a:rPr>
              <a:t>Academic Capacity</a:t>
            </a:r>
            <a:endParaRPr lang="en" sz="2400" b="1" dirty="0">
              <a:solidFill>
                <a:schemeClr val="accent1"/>
              </a:solidFill>
              <a:latin typeface="Century Gothic" pitchFamily="34" charset="0"/>
            </a:endParaRPr>
          </a:p>
        </p:txBody>
      </p:sp>
      <p:sp>
        <p:nvSpPr>
          <p:cNvPr id="3" name="Text Placeholder 2"/>
          <p:cNvSpPr>
            <a:spLocks noGrp="1"/>
          </p:cNvSpPr>
          <p:nvPr>
            <p:ph type="body" idx="1"/>
          </p:nvPr>
        </p:nvSpPr>
        <p:spPr>
          <a:xfrm>
            <a:off x="152400" y="914400"/>
            <a:ext cx="8839200" cy="5212149"/>
          </a:xfrm>
        </p:spPr>
        <p:txBody>
          <a:bodyPr/>
          <a:lstStyle/>
          <a:p>
            <a:endParaRPr lang="en-US" sz="1400" dirty="0">
              <a:solidFill>
                <a:schemeClr val="tx1"/>
              </a:solidFill>
              <a:latin typeface="+mj-lt"/>
            </a:endParaRPr>
          </a:p>
        </p:txBody>
      </p:sp>
      <p:cxnSp>
        <p:nvCxnSpPr>
          <p:cNvPr id="7" name="Straight Connector 6"/>
          <p:cNvCxnSpPr/>
          <p:nvPr/>
        </p:nvCxnSpPr>
        <p:spPr>
          <a:xfrm>
            <a:off x="533400" y="838200"/>
            <a:ext cx="8001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4"/>
          </p:nvPr>
        </p:nvSpPr>
        <p:spPr>
          <a:xfrm>
            <a:off x="6553200" y="6400800"/>
            <a:ext cx="2133600" cy="365125"/>
          </a:xfrm>
        </p:spPr>
        <p:txBody>
          <a:bodyPr/>
          <a:lstStyle/>
          <a:p>
            <a:fld id="{FCAD2137-5D82-47BF-B91B-25DC438C17B5}" type="slidenum">
              <a:rPr lang="en-US" smtClean="0">
                <a:solidFill>
                  <a:srgbClr val="000000">
                    <a:tint val="75000"/>
                  </a:srgbClr>
                </a:solidFill>
                <a:latin typeface="Arial"/>
              </a:rPr>
              <a:pPr/>
              <a:t>3</a:t>
            </a:fld>
            <a:endParaRPr lang="en-US" dirty="0">
              <a:solidFill>
                <a:srgbClr val="000000">
                  <a:tint val="75000"/>
                </a:srgbClr>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958437417"/>
              </p:ext>
            </p:extLst>
          </p:nvPr>
        </p:nvGraphicFramePr>
        <p:xfrm>
          <a:off x="228600" y="990600"/>
          <a:ext cx="8686800" cy="4869432"/>
        </p:xfrm>
        <a:graphic>
          <a:graphicData uri="http://schemas.openxmlformats.org/drawingml/2006/table">
            <a:tbl>
              <a:tblPr firstRow="1" firstCol="1" bandRow="1"/>
              <a:tblGrid>
                <a:gridCol w="8686800"/>
              </a:tblGrid>
              <a:tr h="309177">
                <a:tc>
                  <a:txBody>
                    <a:bodyPr/>
                    <a:lstStyle/>
                    <a:p>
                      <a:pPr marL="0" marR="0" algn="ctr">
                        <a:lnSpc>
                          <a:spcPct val="115000"/>
                        </a:lnSpc>
                        <a:spcBef>
                          <a:spcPts val="300"/>
                        </a:spcBef>
                        <a:spcAft>
                          <a:spcPts val="300"/>
                        </a:spcAft>
                      </a:pPr>
                      <a:r>
                        <a:rPr lang="en-US" sz="1800" b="1" dirty="0" smtClean="0">
                          <a:solidFill>
                            <a:schemeClr val="bg1"/>
                          </a:solidFill>
                          <a:effectLst/>
                          <a:latin typeface="Arial Narrow"/>
                          <a:ea typeface="Calibri"/>
                          <a:cs typeface="Times New Roman"/>
                        </a:rPr>
                        <a:t>Evaluation Criteria</a:t>
                      </a:r>
                      <a:endParaRPr lang="en-US" sz="1800"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77866">
                <a:tc>
                  <a:txBody>
                    <a:bodyPr/>
                    <a:lstStyle/>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2.1. Mission, Vision, and Culture:</a:t>
                      </a:r>
                      <a:r>
                        <a:rPr lang="en-US" sz="1400" b="1" i="0" u="none" strike="noStrike" cap="none" baseline="0" dirty="0" smtClean="0">
                          <a:solidFill>
                            <a:schemeClr val="tx1"/>
                          </a:solidFill>
                          <a:effectLst/>
                          <a:latin typeface="+mn-lt"/>
                          <a:ea typeface="+mn-ea"/>
                          <a:cs typeface="+mn-cs"/>
                          <a:sym typeface="Arial"/>
                          <a:rtl val="0"/>
                        </a:rPr>
                        <a:t> </a:t>
                      </a:r>
                      <a:r>
                        <a:rPr lang="en-US" sz="1200" b="0" i="0" u="none" strike="noStrike" cap="none" baseline="0" dirty="0" smtClean="0">
                          <a:solidFill>
                            <a:schemeClr val="tx1"/>
                          </a:solidFill>
                          <a:effectLst/>
                          <a:latin typeface="+mn-lt"/>
                          <a:ea typeface="+mn-ea"/>
                          <a:cs typeface="+mn-cs"/>
                          <a:sym typeface="Arial"/>
                          <a:rtl val="0"/>
                        </a:rPr>
                        <a:t>The proposed school model will holistically serve its unique student population. The proposal provides a clear picture of how students will be supported and developed on a daily basis.</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2.2. Demonstrated Track Record: </a:t>
                      </a:r>
                      <a:r>
                        <a:rPr lang="en-US" sz="1200" b="0" i="0" u="none" strike="noStrike" cap="none" baseline="0" dirty="0" smtClean="0">
                          <a:solidFill>
                            <a:schemeClr val="tx1"/>
                          </a:solidFill>
                          <a:effectLst/>
                          <a:latin typeface="+mn-lt"/>
                          <a:ea typeface="+mn-ea"/>
                          <a:cs typeface="+mn-cs"/>
                          <a:sym typeface="Arial"/>
                          <a:rtl val="0"/>
                        </a:rPr>
                        <a:t>The proposed founding (or existing) Board and leadership team (or existing school network) has demonstrated the capacity to open and operate the proposed school(s) and drive student achievement with the targeted student population in a school setting.</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2.3: Curriculum and Instruction: </a:t>
                      </a:r>
                      <a:r>
                        <a:rPr lang="en-US" sz="1200" b="0" i="0" u="none" strike="noStrike" cap="none" baseline="0" dirty="0" smtClean="0">
                          <a:solidFill>
                            <a:schemeClr val="tx1"/>
                          </a:solidFill>
                          <a:effectLst/>
                          <a:latin typeface="+mn-lt"/>
                          <a:ea typeface="+mn-ea"/>
                          <a:cs typeface="+mn-cs"/>
                          <a:sym typeface="Arial"/>
                          <a:rtl val="0"/>
                        </a:rPr>
                        <a:t>The proposed school will set high standards for student achievement, utilize rigorous curricula, and deliver powerful instruction.</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2.4: Talent Management: </a:t>
                      </a:r>
                      <a:r>
                        <a:rPr lang="en-US" sz="1200" b="0" i="0" u="none" strike="noStrike" cap="none" baseline="0" dirty="0" smtClean="0">
                          <a:solidFill>
                            <a:schemeClr val="tx1"/>
                          </a:solidFill>
                          <a:effectLst/>
                          <a:latin typeface="+mn-lt"/>
                          <a:ea typeface="+mn-ea"/>
                          <a:cs typeface="+mn-cs"/>
                          <a:sym typeface="Arial"/>
                          <a:rtl val="0"/>
                        </a:rPr>
                        <a:t>The human resources strategy will help the school attract and retain committed and highly effective teachers, leaders, and staff. Employees will be valued, developed, held accountable for performance, and rewarded for success.</a:t>
                      </a:r>
                      <a:endParaRPr lang="en-US" sz="1200" b="0" i="0" u="none" strike="noStrike" cap="none" baseline="0" dirty="0">
                        <a:solidFill>
                          <a:schemeClr val="tx1"/>
                        </a:solidFill>
                        <a:effectLst/>
                        <a:latin typeface="+mn-lt"/>
                        <a:ea typeface="+mn-ea"/>
                        <a:cs typeface="+mn-cs"/>
                        <a:sym typeface="Arial"/>
                        <a:rtl val="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6084">
                <a:tc>
                  <a:txBody>
                    <a:bodyPr/>
                    <a:lstStyle/>
                    <a:p>
                      <a:pPr marL="0" marR="0" algn="just">
                        <a:lnSpc>
                          <a:spcPct val="115000"/>
                        </a:lnSpc>
                        <a:spcBef>
                          <a:spcPts val="300"/>
                        </a:spcBef>
                        <a:spcAft>
                          <a:spcPts val="300"/>
                        </a:spcAft>
                      </a:pPr>
                      <a:r>
                        <a:rPr lang="en-US" sz="1600" b="1" dirty="0" smtClean="0">
                          <a:effectLst/>
                          <a:latin typeface="Arial Narrow"/>
                          <a:ea typeface="Calibri"/>
                          <a:cs typeface="Times New Roman"/>
                        </a:rPr>
                        <a:t>Strengths: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dirty="0" smtClean="0">
                          <a:effectLst/>
                          <a:latin typeface="Arial Narrow"/>
                          <a:ea typeface="Calibri"/>
                          <a:cs typeface="Times New Roman"/>
                        </a:rPr>
                        <a:t>k</a:t>
                      </a:r>
                      <a:r>
                        <a:rPr lang="en-US" sz="1600" baseline="0" dirty="0" smtClean="0">
                          <a:effectLst/>
                          <a:latin typeface="Arial Narrow"/>
                          <a:ea typeface="Calibri"/>
                          <a:cs typeface="Times New Roman"/>
                        </a:rPr>
                        <a:t>ey </a:t>
                      </a:r>
                      <a:r>
                        <a:rPr lang="en-US" sz="1600" baseline="0" dirty="0" smtClean="0">
                          <a:effectLst/>
                          <a:latin typeface="Arial Narrow"/>
                          <a:ea typeface="Calibri"/>
                          <a:cs typeface="Times New Roman"/>
                        </a:rPr>
                        <a:t>strengths (if applicable)</a:t>
                      </a:r>
                      <a:endParaRPr lang="en-US" sz="1600" dirty="0">
                        <a:effectLst/>
                        <a:latin typeface="Calibri"/>
                        <a:ea typeface="Calibri"/>
                        <a:cs typeface="Times New Roman"/>
                      </a:endParaRPr>
                    </a:p>
                    <a:p>
                      <a:pPr marL="0" marR="0" algn="just">
                        <a:lnSpc>
                          <a:spcPct val="115000"/>
                        </a:lnSpc>
                        <a:spcBef>
                          <a:spcPts val="300"/>
                        </a:spcBef>
                        <a:spcAft>
                          <a:spcPts val="300"/>
                        </a:spcAft>
                      </a:pPr>
                      <a:r>
                        <a:rPr lang="en-US" sz="1600" b="1" dirty="0" smtClean="0">
                          <a:effectLst/>
                          <a:latin typeface="Arial Narrow"/>
                          <a:ea typeface="Calibri"/>
                          <a:cs typeface="Times New Roman"/>
                        </a:rPr>
                        <a:t>Concerns: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key </a:t>
                      </a:r>
                      <a:r>
                        <a:rPr lang="en-US" sz="1600" baseline="0" dirty="0" smtClean="0">
                          <a:effectLst/>
                          <a:latin typeface="Arial Narrow"/>
                          <a:ea typeface="Calibri"/>
                          <a:cs typeface="Times New Roman"/>
                        </a:rPr>
                        <a:t>concerns (if applicable)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049338" y="226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80901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
          <p:cNvSpPr txBox="1">
            <a:spLocks/>
          </p:cNvSpPr>
          <p:nvPr/>
        </p:nvSpPr>
        <p:spPr>
          <a:xfrm>
            <a:off x="228600" y="99536"/>
            <a:ext cx="8305800" cy="738664"/>
          </a:xfrm>
          <a:prstGeom prst="rect">
            <a:avLst/>
          </a:prstGeom>
          <a:noFill/>
          <a:ln>
            <a:noFill/>
          </a:ln>
        </p:spPr>
        <p:txBody>
          <a:bodyPr wrap="square" lIns="0" tIns="0" rIns="0" bIns="0" anchor="b" anchorCtr="0">
            <a:spAutoFit/>
          </a:bodyPr>
          <a:lstStyle>
            <a:defPPr marR="0" algn="l" rtl="0">
              <a:lnSpc>
                <a:spcPct val="100000"/>
              </a:lnSpc>
              <a:spcBef>
                <a:spcPts val="0"/>
              </a:spcBef>
              <a:spcAft>
                <a:spcPts val="0"/>
              </a:spcAft>
            </a:defPPr>
            <a:lvl1pPr marR="0" algn="l" rtl="0">
              <a:lnSpc>
                <a:spcPct val="100000"/>
              </a:lnSpc>
              <a:spcBef>
                <a:spcPts val="0"/>
              </a:spcBef>
              <a:spcAft>
                <a:spcPts val="0"/>
              </a:spcAft>
              <a:buClr>
                <a:srgbClr val="0033A0"/>
              </a:buClr>
              <a:buSzPct val="100000"/>
              <a:buFont typeface="Muli"/>
              <a:buNone/>
              <a:defRPr sz="3600" b="0" i="0" u="none" strike="noStrike" cap="none" baseline="0">
                <a:solidFill>
                  <a:srgbClr val="0033A0"/>
                </a:solidFill>
                <a:latin typeface="Muli"/>
                <a:ea typeface="Muli"/>
                <a:cs typeface="Muli"/>
                <a:sym typeface="Muli"/>
                <a:rtl val="0"/>
              </a:defRPr>
            </a:lvl1pPr>
            <a:lvl2pPr marR="0" algn="l" rtl="0">
              <a:lnSpc>
                <a:spcPct val="100000"/>
              </a:lnSpc>
              <a:spcBef>
                <a:spcPts val="0"/>
              </a:spcBef>
              <a:spcAft>
                <a:spcPts val="0"/>
              </a:spcAft>
              <a:buClr>
                <a:schemeClr val="dk1"/>
              </a:buClr>
              <a:buSzPct val="100000"/>
              <a:buNone/>
              <a:defRPr sz="3600" b="0" i="0" u="none" strike="noStrike" cap="none" baseline="0">
                <a:solidFill>
                  <a:schemeClr val="dk1"/>
                </a:solidFill>
                <a:latin typeface="Arial"/>
                <a:ea typeface="Arial"/>
                <a:cs typeface="Arial"/>
                <a:sym typeface="Arial"/>
                <a:rtl val="0"/>
              </a:defRPr>
            </a:lvl2pPr>
            <a:lvl3pPr rtl="0">
              <a:spcBef>
                <a:spcPts val="0"/>
              </a:spcBef>
              <a:buClr>
                <a:schemeClr val="dk1"/>
              </a:buClr>
              <a:buSzPct val="100000"/>
              <a:buNone/>
              <a:defRPr sz="3600">
                <a:solidFill>
                  <a:schemeClr val="dk1"/>
                </a:solidFill>
              </a:defRPr>
            </a:lvl3pPr>
            <a:lvl4pPr rtl="0">
              <a:spcBef>
                <a:spcPts val="0"/>
              </a:spcBef>
              <a:buClr>
                <a:schemeClr val="dk1"/>
              </a:buClr>
              <a:buSzPct val="100000"/>
              <a:buNone/>
              <a:defRPr sz="3600">
                <a:solidFill>
                  <a:schemeClr val="dk1"/>
                </a:solidFill>
              </a:defRPr>
            </a:lvl4pPr>
            <a:lvl5pPr rtl="0">
              <a:spcBef>
                <a:spcPts val="0"/>
              </a:spcBef>
              <a:buClr>
                <a:schemeClr val="dk1"/>
              </a:buClr>
              <a:buSzPct val="100000"/>
              <a:buNone/>
              <a:defRPr sz="3600">
                <a:solidFill>
                  <a:schemeClr val="dk1"/>
                </a:solidFill>
              </a:defRPr>
            </a:lvl5pPr>
            <a:lvl6pPr rtl="0">
              <a:spcBef>
                <a:spcPts val="0"/>
              </a:spcBef>
              <a:buClr>
                <a:schemeClr val="dk1"/>
              </a:buClr>
              <a:buSzPct val="100000"/>
              <a:buNone/>
              <a:defRPr sz="3600">
                <a:solidFill>
                  <a:schemeClr val="dk1"/>
                </a:solidFill>
              </a:defRPr>
            </a:lvl6pPr>
            <a:lvl7pPr rtl="0">
              <a:spcBef>
                <a:spcPts val="0"/>
              </a:spcBef>
              <a:buClr>
                <a:schemeClr val="dk1"/>
              </a:buClr>
              <a:buSzPct val="100000"/>
              <a:buNone/>
              <a:defRPr sz="3600">
                <a:solidFill>
                  <a:schemeClr val="dk1"/>
                </a:solidFill>
              </a:defRPr>
            </a:lvl7pPr>
            <a:lvl8pPr rtl="0">
              <a:spcBef>
                <a:spcPts val="0"/>
              </a:spcBef>
              <a:buClr>
                <a:schemeClr val="dk1"/>
              </a:buClr>
              <a:buSzPct val="100000"/>
              <a:buNone/>
              <a:defRPr sz="3600">
                <a:solidFill>
                  <a:schemeClr val="dk1"/>
                </a:solidFill>
              </a:defRPr>
            </a:lvl8pPr>
            <a:lvl9pPr rtl="0">
              <a:spcBef>
                <a:spcPts val="0"/>
              </a:spcBef>
              <a:buClr>
                <a:schemeClr val="dk1"/>
              </a:buClr>
              <a:buSzPct val="100000"/>
              <a:buNone/>
              <a:defRPr sz="3600">
                <a:solidFill>
                  <a:schemeClr val="dk1"/>
                </a:solidFill>
              </a:defRPr>
            </a:lvl9pPr>
          </a:lstStyle>
          <a:p>
            <a:pPr algn="r"/>
            <a:r>
              <a:rPr lang="en-US" sz="2400" b="1" dirty="0" smtClean="0">
                <a:solidFill>
                  <a:schemeClr val="accent1"/>
                </a:solidFill>
                <a:latin typeface="Century Gothic" pitchFamily="34" charset="0"/>
              </a:rPr>
              <a:t>Domain 3:</a:t>
            </a:r>
          </a:p>
          <a:p>
            <a:pPr algn="r"/>
            <a:r>
              <a:rPr lang="en-US" sz="2400" b="1" dirty="0" smtClean="0">
                <a:solidFill>
                  <a:schemeClr val="accent1"/>
                </a:solidFill>
                <a:latin typeface="Century Gothic" pitchFamily="34" charset="0"/>
              </a:rPr>
              <a:t>Operational Capacity</a:t>
            </a:r>
            <a:endParaRPr lang="en" sz="2400" b="1" dirty="0">
              <a:solidFill>
                <a:schemeClr val="accent1"/>
              </a:solidFill>
              <a:latin typeface="Century Gothic" pitchFamily="34" charset="0"/>
            </a:endParaRPr>
          </a:p>
        </p:txBody>
      </p:sp>
      <p:sp>
        <p:nvSpPr>
          <p:cNvPr id="3" name="Text Placeholder 2"/>
          <p:cNvSpPr>
            <a:spLocks noGrp="1"/>
          </p:cNvSpPr>
          <p:nvPr>
            <p:ph type="body" idx="1"/>
          </p:nvPr>
        </p:nvSpPr>
        <p:spPr>
          <a:xfrm>
            <a:off x="152400" y="914400"/>
            <a:ext cx="8839200" cy="5212149"/>
          </a:xfrm>
        </p:spPr>
        <p:txBody>
          <a:bodyPr/>
          <a:lstStyle/>
          <a:p>
            <a:endParaRPr lang="en-US" sz="1400" dirty="0">
              <a:solidFill>
                <a:schemeClr val="tx1"/>
              </a:solidFill>
              <a:latin typeface="+mj-lt"/>
            </a:endParaRPr>
          </a:p>
        </p:txBody>
      </p:sp>
      <p:cxnSp>
        <p:nvCxnSpPr>
          <p:cNvPr id="7" name="Straight Connector 6"/>
          <p:cNvCxnSpPr/>
          <p:nvPr/>
        </p:nvCxnSpPr>
        <p:spPr>
          <a:xfrm>
            <a:off x="533400" y="838200"/>
            <a:ext cx="8001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4"/>
          </p:nvPr>
        </p:nvSpPr>
        <p:spPr>
          <a:xfrm>
            <a:off x="6553200" y="6400800"/>
            <a:ext cx="2133600" cy="365125"/>
          </a:xfrm>
        </p:spPr>
        <p:txBody>
          <a:bodyPr/>
          <a:lstStyle/>
          <a:p>
            <a:fld id="{FCAD2137-5D82-47BF-B91B-25DC438C17B5}" type="slidenum">
              <a:rPr lang="en-US" smtClean="0">
                <a:solidFill>
                  <a:srgbClr val="000000">
                    <a:tint val="75000"/>
                  </a:srgbClr>
                </a:solidFill>
                <a:latin typeface="Arial"/>
              </a:rPr>
              <a:pPr/>
              <a:t>4</a:t>
            </a:fld>
            <a:endParaRPr lang="en-US" dirty="0">
              <a:solidFill>
                <a:srgbClr val="000000">
                  <a:tint val="75000"/>
                </a:srgbClr>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570060246"/>
              </p:ext>
            </p:extLst>
          </p:nvPr>
        </p:nvGraphicFramePr>
        <p:xfrm>
          <a:off x="228600" y="990600"/>
          <a:ext cx="8686800" cy="3761484"/>
        </p:xfrm>
        <a:graphic>
          <a:graphicData uri="http://schemas.openxmlformats.org/drawingml/2006/table">
            <a:tbl>
              <a:tblPr firstRow="1" firstCol="1" bandRow="1"/>
              <a:tblGrid>
                <a:gridCol w="8686800"/>
              </a:tblGrid>
              <a:tr h="309177">
                <a:tc>
                  <a:txBody>
                    <a:bodyPr/>
                    <a:lstStyle/>
                    <a:p>
                      <a:pPr marL="0" marR="0" algn="ctr">
                        <a:lnSpc>
                          <a:spcPct val="115000"/>
                        </a:lnSpc>
                        <a:spcBef>
                          <a:spcPts val="300"/>
                        </a:spcBef>
                        <a:spcAft>
                          <a:spcPts val="300"/>
                        </a:spcAft>
                      </a:pPr>
                      <a:r>
                        <a:rPr lang="en-US" sz="1800" b="1" dirty="0" smtClean="0">
                          <a:solidFill>
                            <a:schemeClr val="bg1"/>
                          </a:solidFill>
                          <a:effectLst/>
                          <a:latin typeface="Arial Narrow"/>
                          <a:ea typeface="Calibri"/>
                          <a:cs typeface="Times New Roman"/>
                        </a:rPr>
                        <a:t>Evaluation Criteria</a:t>
                      </a:r>
                      <a:endParaRPr lang="en-US" sz="1800"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979932">
                <a:tc>
                  <a:txBody>
                    <a:bodyPr/>
                    <a:lstStyle/>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3.1: Operations: </a:t>
                      </a:r>
                      <a:r>
                        <a:rPr lang="en-US" sz="1200" b="0" i="0" u="none" strike="noStrike" cap="none" baseline="0" dirty="0" smtClean="0">
                          <a:solidFill>
                            <a:schemeClr val="tx1"/>
                          </a:solidFill>
                          <a:effectLst/>
                          <a:latin typeface="+mn-lt"/>
                          <a:ea typeface="+mn-ea"/>
                          <a:cs typeface="+mn-cs"/>
                          <a:sym typeface="Arial"/>
                          <a:rtl val="0"/>
                        </a:rPr>
                        <a:t>The proposal outlines an effective plan and dedicates sufficient resources to oversee all non-academic services and legal compliance requirements. </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3.2. Oversight and Accountability: </a:t>
                      </a:r>
                      <a:r>
                        <a:rPr lang="en-US" sz="1200" b="0" i="0" u="none" strike="noStrike" cap="none" baseline="0" dirty="0" smtClean="0">
                          <a:solidFill>
                            <a:schemeClr val="tx1"/>
                          </a:solidFill>
                          <a:effectLst/>
                          <a:latin typeface="+mn-lt"/>
                          <a:ea typeface="+mn-ea"/>
                          <a:cs typeface="+mn-cs"/>
                          <a:sym typeface="Arial"/>
                          <a:rtl val="0"/>
                        </a:rPr>
                        <a:t>The Board of Directors will provide strong academic, financial, and operational oversight of the proposed school.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6084">
                <a:tc>
                  <a:txBody>
                    <a:bodyPr/>
                    <a:lstStyle/>
                    <a:p>
                      <a:pPr marL="0" marR="0" algn="just">
                        <a:lnSpc>
                          <a:spcPct val="115000"/>
                        </a:lnSpc>
                        <a:spcBef>
                          <a:spcPts val="300"/>
                        </a:spcBef>
                        <a:spcAft>
                          <a:spcPts val="300"/>
                        </a:spcAft>
                      </a:pPr>
                      <a:r>
                        <a:rPr lang="en-US" sz="1600" b="1" dirty="0" smtClean="0">
                          <a:effectLst/>
                          <a:latin typeface="Arial Narrow"/>
                          <a:ea typeface="Calibri"/>
                          <a:cs typeface="Times New Roman"/>
                        </a:rPr>
                        <a:t>Strengths: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 </a:t>
                      </a:r>
                      <a:r>
                        <a:rPr lang="en-US" sz="1600" baseline="0" dirty="0" smtClean="0">
                          <a:effectLst/>
                          <a:latin typeface="Arial Narrow"/>
                          <a:ea typeface="Calibri"/>
                          <a:cs typeface="Times New Roman"/>
                        </a:rPr>
                        <a:t>key strengths (if applicable)</a:t>
                      </a:r>
                      <a:endParaRPr lang="en-US" sz="1600" dirty="0">
                        <a:effectLst/>
                        <a:latin typeface="Calibri"/>
                        <a:ea typeface="Calibri"/>
                        <a:cs typeface="Times New Roman"/>
                      </a:endParaRPr>
                    </a:p>
                    <a:p>
                      <a:pPr marL="0" marR="0" algn="just">
                        <a:lnSpc>
                          <a:spcPct val="115000"/>
                        </a:lnSpc>
                        <a:spcBef>
                          <a:spcPts val="300"/>
                        </a:spcBef>
                        <a:spcAft>
                          <a:spcPts val="300"/>
                        </a:spcAft>
                      </a:pPr>
                      <a:r>
                        <a:rPr lang="en-US" sz="1600" b="1" dirty="0" smtClean="0">
                          <a:effectLst/>
                          <a:latin typeface="Arial Narrow"/>
                          <a:ea typeface="Calibri"/>
                          <a:cs typeface="Times New Roman"/>
                        </a:rPr>
                        <a:t>Concerns: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 </a:t>
                      </a:r>
                      <a:r>
                        <a:rPr lang="en-US" sz="1600" baseline="0" dirty="0" smtClean="0">
                          <a:effectLst/>
                          <a:latin typeface="Arial Narrow"/>
                          <a:ea typeface="Calibri"/>
                          <a:cs typeface="Times New Roman"/>
                        </a:rPr>
                        <a:t>key concerns (if applicable)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049338" y="226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577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
          <p:cNvSpPr txBox="1">
            <a:spLocks/>
          </p:cNvSpPr>
          <p:nvPr/>
        </p:nvSpPr>
        <p:spPr>
          <a:xfrm>
            <a:off x="228600" y="99536"/>
            <a:ext cx="8305800" cy="738664"/>
          </a:xfrm>
          <a:prstGeom prst="rect">
            <a:avLst/>
          </a:prstGeom>
          <a:noFill/>
          <a:ln>
            <a:noFill/>
          </a:ln>
        </p:spPr>
        <p:txBody>
          <a:bodyPr wrap="square" lIns="0" tIns="0" rIns="0" bIns="0" anchor="b" anchorCtr="0">
            <a:spAutoFit/>
          </a:bodyPr>
          <a:lstStyle>
            <a:defPPr marR="0" algn="l" rtl="0">
              <a:lnSpc>
                <a:spcPct val="100000"/>
              </a:lnSpc>
              <a:spcBef>
                <a:spcPts val="0"/>
              </a:spcBef>
              <a:spcAft>
                <a:spcPts val="0"/>
              </a:spcAft>
            </a:defPPr>
            <a:lvl1pPr marR="0" algn="l" rtl="0">
              <a:lnSpc>
                <a:spcPct val="100000"/>
              </a:lnSpc>
              <a:spcBef>
                <a:spcPts val="0"/>
              </a:spcBef>
              <a:spcAft>
                <a:spcPts val="0"/>
              </a:spcAft>
              <a:buClr>
                <a:srgbClr val="0033A0"/>
              </a:buClr>
              <a:buSzPct val="100000"/>
              <a:buFont typeface="Muli"/>
              <a:buNone/>
              <a:defRPr sz="3600" b="0" i="0" u="none" strike="noStrike" cap="none" baseline="0">
                <a:solidFill>
                  <a:srgbClr val="0033A0"/>
                </a:solidFill>
                <a:latin typeface="Muli"/>
                <a:ea typeface="Muli"/>
                <a:cs typeface="Muli"/>
                <a:sym typeface="Muli"/>
                <a:rtl val="0"/>
              </a:defRPr>
            </a:lvl1pPr>
            <a:lvl2pPr marR="0" algn="l" rtl="0">
              <a:lnSpc>
                <a:spcPct val="100000"/>
              </a:lnSpc>
              <a:spcBef>
                <a:spcPts val="0"/>
              </a:spcBef>
              <a:spcAft>
                <a:spcPts val="0"/>
              </a:spcAft>
              <a:buClr>
                <a:schemeClr val="dk1"/>
              </a:buClr>
              <a:buSzPct val="100000"/>
              <a:buNone/>
              <a:defRPr sz="3600" b="0" i="0" u="none" strike="noStrike" cap="none" baseline="0">
                <a:solidFill>
                  <a:schemeClr val="dk1"/>
                </a:solidFill>
                <a:latin typeface="Arial"/>
                <a:ea typeface="Arial"/>
                <a:cs typeface="Arial"/>
                <a:sym typeface="Arial"/>
                <a:rtl val="0"/>
              </a:defRPr>
            </a:lvl2pPr>
            <a:lvl3pPr rtl="0">
              <a:spcBef>
                <a:spcPts val="0"/>
              </a:spcBef>
              <a:buClr>
                <a:schemeClr val="dk1"/>
              </a:buClr>
              <a:buSzPct val="100000"/>
              <a:buNone/>
              <a:defRPr sz="3600">
                <a:solidFill>
                  <a:schemeClr val="dk1"/>
                </a:solidFill>
              </a:defRPr>
            </a:lvl3pPr>
            <a:lvl4pPr rtl="0">
              <a:spcBef>
                <a:spcPts val="0"/>
              </a:spcBef>
              <a:buClr>
                <a:schemeClr val="dk1"/>
              </a:buClr>
              <a:buSzPct val="100000"/>
              <a:buNone/>
              <a:defRPr sz="3600">
                <a:solidFill>
                  <a:schemeClr val="dk1"/>
                </a:solidFill>
              </a:defRPr>
            </a:lvl4pPr>
            <a:lvl5pPr rtl="0">
              <a:spcBef>
                <a:spcPts val="0"/>
              </a:spcBef>
              <a:buClr>
                <a:schemeClr val="dk1"/>
              </a:buClr>
              <a:buSzPct val="100000"/>
              <a:buNone/>
              <a:defRPr sz="3600">
                <a:solidFill>
                  <a:schemeClr val="dk1"/>
                </a:solidFill>
              </a:defRPr>
            </a:lvl5pPr>
            <a:lvl6pPr rtl="0">
              <a:spcBef>
                <a:spcPts val="0"/>
              </a:spcBef>
              <a:buClr>
                <a:schemeClr val="dk1"/>
              </a:buClr>
              <a:buSzPct val="100000"/>
              <a:buNone/>
              <a:defRPr sz="3600">
                <a:solidFill>
                  <a:schemeClr val="dk1"/>
                </a:solidFill>
              </a:defRPr>
            </a:lvl6pPr>
            <a:lvl7pPr rtl="0">
              <a:spcBef>
                <a:spcPts val="0"/>
              </a:spcBef>
              <a:buClr>
                <a:schemeClr val="dk1"/>
              </a:buClr>
              <a:buSzPct val="100000"/>
              <a:buNone/>
              <a:defRPr sz="3600">
                <a:solidFill>
                  <a:schemeClr val="dk1"/>
                </a:solidFill>
              </a:defRPr>
            </a:lvl7pPr>
            <a:lvl8pPr rtl="0">
              <a:spcBef>
                <a:spcPts val="0"/>
              </a:spcBef>
              <a:buClr>
                <a:schemeClr val="dk1"/>
              </a:buClr>
              <a:buSzPct val="100000"/>
              <a:buNone/>
              <a:defRPr sz="3600">
                <a:solidFill>
                  <a:schemeClr val="dk1"/>
                </a:solidFill>
              </a:defRPr>
            </a:lvl8pPr>
            <a:lvl9pPr rtl="0">
              <a:spcBef>
                <a:spcPts val="0"/>
              </a:spcBef>
              <a:buClr>
                <a:schemeClr val="dk1"/>
              </a:buClr>
              <a:buSzPct val="100000"/>
              <a:buNone/>
              <a:defRPr sz="3600">
                <a:solidFill>
                  <a:schemeClr val="dk1"/>
                </a:solidFill>
              </a:defRPr>
            </a:lvl9pPr>
          </a:lstStyle>
          <a:p>
            <a:pPr algn="r"/>
            <a:r>
              <a:rPr lang="en-US" sz="2400" b="1" dirty="0" smtClean="0">
                <a:solidFill>
                  <a:schemeClr val="accent1"/>
                </a:solidFill>
                <a:latin typeface="Century Gothic" pitchFamily="34" charset="0"/>
              </a:rPr>
              <a:t>Domain 4:</a:t>
            </a:r>
          </a:p>
          <a:p>
            <a:pPr algn="r"/>
            <a:r>
              <a:rPr lang="en-US" sz="2400" b="1" dirty="0" smtClean="0">
                <a:solidFill>
                  <a:schemeClr val="accent1"/>
                </a:solidFill>
                <a:latin typeface="Century Gothic" pitchFamily="34" charset="0"/>
              </a:rPr>
              <a:t>Economic Soundness</a:t>
            </a:r>
            <a:endParaRPr lang="en" sz="2400" b="1" dirty="0">
              <a:solidFill>
                <a:schemeClr val="accent1"/>
              </a:solidFill>
              <a:latin typeface="Century Gothic" pitchFamily="34" charset="0"/>
            </a:endParaRPr>
          </a:p>
        </p:txBody>
      </p:sp>
      <p:sp>
        <p:nvSpPr>
          <p:cNvPr id="3" name="Text Placeholder 2"/>
          <p:cNvSpPr>
            <a:spLocks noGrp="1"/>
          </p:cNvSpPr>
          <p:nvPr>
            <p:ph type="body" idx="1"/>
          </p:nvPr>
        </p:nvSpPr>
        <p:spPr>
          <a:xfrm>
            <a:off x="152400" y="914400"/>
            <a:ext cx="8839200" cy="5212149"/>
          </a:xfrm>
        </p:spPr>
        <p:txBody>
          <a:bodyPr/>
          <a:lstStyle/>
          <a:p>
            <a:endParaRPr lang="en-US" sz="1400" dirty="0">
              <a:solidFill>
                <a:schemeClr val="tx1"/>
              </a:solidFill>
              <a:latin typeface="+mj-lt"/>
            </a:endParaRPr>
          </a:p>
        </p:txBody>
      </p:sp>
      <p:cxnSp>
        <p:nvCxnSpPr>
          <p:cNvPr id="7" name="Straight Connector 6"/>
          <p:cNvCxnSpPr/>
          <p:nvPr/>
        </p:nvCxnSpPr>
        <p:spPr>
          <a:xfrm>
            <a:off x="533400" y="838200"/>
            <a:ext cx="8001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4"/>
          </p:nvPr>
        </p:nvSpPr>
        <p:spPr>
          <a:xfrm>
            <a:off x="6553200" y="6400800"/>
            <a:ext cx="2133600" cy="365125"/>
          </a:xfrm>
        </p:spPr>
        <p:txBody>
          <a:bodyPr/>
          <a:lstStyle/>
          <a:p>
            <a:fld id="{FCAD2137-5D82-47BF-B91B-25DC438C17B5}" type="slidenum">
              <a:rPr lang="en-US" smtClean="0">
                <a:solidFill>
                  <a:srgbClr val="000000">
                    <a:tint val="75000"/>
                  </a:srgbClr>
                </a:solidFill>
                <a:latin typeface="Arial"/>
              </a:rPr>
              <a:pPr/>
              <a:t>5</a:t>
            </a:fld>
            <a:endParaRPr lang="en-US" dirty="0">
              <a:solidFill>
                <a:srgbClr val="000000">
                  <a:tint val="75000"/>
                </a:srgbClr>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274543752"/>
              </p:ext>
            </p:extLst>
          </p:nvPr>
        </p:nvGraphicFramePr>
        <p:xfrm>
          <a:off x="228600" y="990600"/>
          <a:ext cx="8686800" cy="4142484"/>
        </p:xfrm>
        <a:graphic>
          <a:graphicData uri="http://schemas.openxmlformats.org/drawingml/2006/table">
            <a:tbl>
              <a:tblPr firstRow="1" firstCol="1" bandRow="1"/>
              <a:tblGrid>
                <a:gridCol w="8686800"/>
              </a:tblGrid>
              <a:tr h="309177">
                <a:tc>
                  <a:txBody>
                    <a:bodyPr/>
                    <a:lstStyle/>
                    <a:p>
                      <a:pPr marL="0" marR="0" algn="ctr">
                        <a:lnSpc>
                          <a:spcPct val="115000"/>
                        </a:lnSpc>
                        <a:spcBef>
                          <a:spcPts val="300"/>
                        </a:spcBef>
                        <a:spcAft>
                          <a:spcPts val="300"/>
                        </a:spcAft>
                      </a:pPr>
                      <a:r>
                        <a:rPr lang="en-US" sz="1800" b="1" dirty="0" smtClean="0">
                          <a:solidFill>
                            <a:schemeClr val="bg1"/>
                          </a:solidFill>
                          <a:effectLst/>
                          <a:latin typeface="Arial Narrow"/>
                          <a:ea typeface="Calibri"/>
                          <a:cs typeface="Times New Roman"/>
                        </a:rPr>
                        <a:t>Evaluation Criteria</a:t>
                      </a:r>
                      <a:endParaRPr lang="en-US" sz="1800"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360932">
                <a:tc>
                  <a:txBody>
                    <a:bodyPr/>
                    <a:lstStyle/>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4.1. School Budget: </a:t>
                      </a:r>
                      <a:r>
                        <a:rPr lang="en-US" sz="1200" b="0" i="0" u="none" strike="noStrike" cap="none" baseline="0" dirty="0" smtClean="0">
                          <a:solidFill>
                            <a:schemeClr val="tx1"/>
                          </a:solidFill>
                          <a:effectLst/>
                          <a:latin typeface="+mn-lt"/>
                          <a:ea typeface="+mn-ea"/>
                          <a:cs typeface="+mn-cs"/>
                          <a:sym typeface="Arial"/>
                          <a:rtl val="0"/>
                        </a:rPr>
                        <a:t>The five-year fiscal plan is based on reasonable assumptions, reflects fiscal health, and is aligned with the school's mission and priorities.</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4.2. Financial Controls and Monitoring:</a:t>
                      </a:r>
                      <a:r>
                        <a:rPr lang="en-US" sz="1200" b="0" i="0" u="none" strike="noStrike" cap="none" baseline="0" dirty="0" smtClean="0">
                          <a:solidFill>
                            <a:schemeClr val="tx1"/>
                          </a:solidFill>
                          <a:effectLst/>
                          <a:latin typeface="+mn-lt"/>
                          <a:ea typeface="+mn-ea"/>
                          <a:cs typeface="+mn-cs"/>
                          <a:sym typeface="Arial"/>
                          <a:rtl val="0"/>
                        </a:rPr>
                        <a:t> The proposal articulates clear fiscal oversight policies and procedures to ensure proper use of public funds.</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4.3. Facilities: </a:t>
                      </a:r>
                      <a:r>
                        <a:rPr lang="en-US" sz="1200" b="0" i="0" u="none" strike="noStrike" cap="none" baseline="0" dirty="0" smtClean="0">
                          <a:solidFill>
                            <a:schemeClr val="tx1"/>
                          </a:solidFill>
                          <a:effectLst/>
                          <a:latin typeface="+mn-lt"/>
                          <a:ea typeface="+mn-ea"/>
                          <a:cs typeface="+mn-cs"/>
                          <a:sym typeface="Arial"/>
                          <a:rtl val="0"/>
                        </a:rPr>
                        <a:t>The proposal provides a viable facility plan that will allow the school to implement the proposed school model with fidelity.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6084">
                <a:tc>
                  <a:txBody>
                    <a:bodyPr/>
                    <a:lstStyle/>
                    <a:p>
                      <a:pPr marL="0" marR="0" algn="just">
                        <a:lnSpc>
                          <a:spcPct val="115000"/>
                        </a:lnSpc>
                        <a:spcBef>
                          <a:spcPts val="300"/>
                        </a:spcBef>
                        <a:spcAft>
                          <a:spcPts val="300"/>
                        </a:spcAft>
                      </a:pPr>
                      <a:r>
                        <a:rPr lang="en-US" sz="1600" b="1" dirty="0" smtClean="0">
                          <a:effectLst/>
                          <a:latin typeface="Arial Narrow"/>
                          <a:ea typeface="Calibri"/>
                          <a:cs typeface="Times New Roman"/>
                        </a:rPr>
                        <a:t>Strengths: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 </a:t>
                      </a:r>
                      <a:r>
                        <a:rPr lang="en-US" sz="1600" baseline="0" dirty="0" smtClean="0">
                          <a:effectLst/>
                          <a:latin typeface="Arial Narrow"/>
                          <a:ea typeface="Calibri"/>
                          <a:cs typeface="Times New Roman"/>
                        </a:rPr>
                        <a:t>key strengths (if applicable)</a:t>
                      </a:r>
                      <a:endParaRPr lang="en-US" sz="1600" dirty="0">
                        <a:effectLst/>
                        <a:latin typeface="Calibri"/>
                        <a:ea typeface="Calibri"/>
                        <a:cs typeface="Times New Roman"/>
                      </a:endParaRPr>
                    </a:p>
                    <a:p>
                      <a:pPr marL="0" marR="0" algn="just">
                        <a:lnSpc>
                          <a:spcPct val="115000"/>
                        </a:lnSpc>
                        <a:spcBef>
                          <a:spcPts val="300"/>
                        </a:spcBef>
                        <a:spcAft>
                          <a:spcPts val="300"/>
                        </a:spcAft>
                      </a:pPr>
                      <a:r>
                        <a:rPr lang="en-US" sz="1600" b="1" dirty="0" smtClean="0">
                          <a:effectLst/>
                          <a:latin typeface="Arial Narrow"/>
                          <a:ea typeface="Calibri"/>
                          <a:cs typeface="Times New Roman"/>
                        </a:rPr>
                        <a:t>Concerns: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 </a:t>
                      </a:r>
                      <a:r>
                        <a:rPr lang="en-US" sz="1600" baseline="0" dirty="0" smtClean="0">
                          <a:effectLst/>
                          <a:latin typeface="Arial Narrow"/>
                          <a:ea typeface="Calibri"/>
                          <a:cs typeface="Times New Roman"/>
                        </a:rPr>
                        <a:t>key concerns (if applicable)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049338" y="226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36513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
          <p:cNvSpPr txBox="1">
            <a:spLocks/>
          </p:cNvSpPr>
          <p:nvPr/>
        </p:nvSpPr>
        <p:spPr>
          <a:xfrm>
            <a:off x="228600" y="99536"/>
            <a:ext cx="8305800" cy="738664"/>
          </a:xfrm>
          <a:prstGeom prst="rect">
            <a:avLst/>
          </a:prstGeom>
          <a:noFill/>
          <a:ln>
            <a:noFill/>
          </a:ln>
        </p:spPr>
        <p:txBody>
          <a:bodyPr wrap="square" lIns="0" tIns="0" rIns="0" bIns="0" anchor="b" anchorCtr="0">
            <a:spAutoFit/>
          </a:bodyPr>
          <a:lstStyle>
            <a:defPPr marR="0" algn="l" rtl="0">
              <a:lnSpc>
                <a:spcPct val="100000"/>
              </a:lnSpc>
              <a:spcBef>
                <a:spcPts val="0"/>
              </a:spcBef>
              <a:spcAft>
                <a:spcPts val="0"/>
              </a:spcAft>
            </a:defPPr>
            <a:lvl1pPr marR="0" algn="l" rtl="0">
              <a:lnSpc>
                <a:spcPct val="100000"/>
              </a:lnSpc>
              <a:spcBef>
                <a:spcPts val="0"/>
              </a:spcBef>
              <a:spcAft>
                <a:spcPts val="0"/>
              </a:spcAft>
              <a:buClr>
                <a:srgbClr val="0033A0"/>
              </a:buClr>
              <a:buSzPct val="100000"/>
              <a:buFont typeface="Muli"/>
              <a:buNone/>
              <a:defRPr sz="3600" b="0" i="0" u="none" strike="noStrike" cap="none" baseline="0">
                <a:solidFill>
                  <a:srgbClr val="0033A0"/>
                </a:solidFill>
                <a:latin typeface="Muli"/>
                <a:ea typeface="Muli"/>
                <a:cs typeface="Muli"/>
                <a:sym typeface="Muli"/>
                <a:rtl val="0"/>
              </a:defRPr>
            </a:lvl1pPr>
            <a:lvl2pPr marR="0" algn="l" rtl="0">
              <a:lnSpc>
                <a:spcPct val="100000"/>
              </a:lnSpc>
              <a:spcBef>
                <a:spcPts val="0"/>
              </a:spcBef>
              <a:spcAft>
                <a:spcPts val="0"/>
              </a:spcAft>
              <a:buClr>
                <a:schemeClr val="dk1"/>
              </a:buClr>
              <a:buSzPct val="100000"/>
              <a:buNone/>
              <a:defRPr sz="3600" b="0" i="0" u="none" strike="noStrike" cap="none" baseline="0">
                <a:solidFill>
                  <a:schemeClr val="dk1"/>
                </a:solidFill>
                <a:latin typeface="Arial"/>
                <a:ea typeface="Arial"/>
                <a:cs typeface="Arial"/>
                <a:sym typeface="Arial"/>
                <a:rtl val="0"/>
              </a:defRPr>
            </a:lvl2pPr>
            <a:lvl3pPr rtl="0">
              <a:spcBef>
                <a:spcPts val="0"/>
              </a:spcBef>
              <a:buClr>
                <a:schemeClr val="dk1"/>
              </a:buClr>
              <a:buSzPct val="100000"/>
              <a:buNone/>
              <a:defRPr sz="3600">
                <a:solidFill>
                  <a:schemeClr val="dk1"/>
                </a:solidFill>
              </a:defRPr>
            </a:lvl3pPr>
            <a:lvl4pPr rtl="0">
              <a:spcBef>
                <a:spcPts val="0"/>
              </a:spcBef>
              <a:buClr>
                <a:schemeClr val="dk1"/>
              </a:buClr>
              <a:buSzPct val="100000"/>
              <a:buNone/>
              <a:defRPr sz="3600">
                <a:solidFill>
                  <a:schemeClr val="dk1"/>
                </a:solidFill>
              </a:defRPr>
            </a:lvl4pPr>
            <a:lvl5pPr rtl="0">
              <a:spcBef>
                <a:spcPts val="0"/>
              </a:spcBef>
              <a:buClr>
                <a:schemeClr val="dk1"/>
              </a:buClr>
              <a:buSzPct val="100000"/>
              <a:buNone/>
              <a:defRPr sz="3600">
                <a:solidFill>
                  <a:schemeClr val="dk1"/>
                </a:solidFill>
              </a:defRPr>
            </a:lvl5pPr>
            <a:lvl6pPr rtl="0">
              <a:spcBef>
                <a:spcPts val="0"/>
              </a:spcBef>
              <a:buClr>
                <a:schemeClr val="dk1"/>
              </a:buClr>
              <a:buSzPct val="100000"/>
              <a:buNone/>
              <a:defRPr sz="3600">
                <a:solidFill>
                  <a:schemeClr val="dk1"/>
                </a:solidFill>
              </a:defRPr>
            </a:lvl6pPr>
            <a:lvl7pPr rtl="0">
              <a:spcBef>
                <a:spcPts val="0"/>
              </a:spcBef>
              <a:buClr>
                <a:schemeClr val="dk1"/>
              </a:buClr>
              <a:buSzPct val="100000"/>
              <a:buNone/>
              <a:defRPr sz="3600">
                <a:solidFill>
                  <a:schemeClr val="dk1"/>
                </a:solidFill>
              </a:defRPr>
            </a:lvl7pPr>
            <a:lvl8pPr rtl="0">
              <a:spcBef>
                <a:spcPts val="0"/>
              </a:spcBef>
              <a:buClr>
                <a:schemeClr val="dk1"/>
              </a:buClr>
              <a:buSzPct val="100000"/>
              <a:buNone/>
              <a:defRPr sz="3600">
                <a:solidFill>
                  <a:schemeClr val="dk1"/>
                </a:solidFill>
              </a:defRPr>
            </a:lvl8pPr>
            <a:lvl9pPr rtl="0">
              <a:spcBef>
                <a:spcPts val="0"/>
              </a:spcBef>
              <a:buClr>
                <a:schemeClr val="dk1"/>
              </a:buClr>
              <a:buSzPct val="100000"/>
              <a:buNone/>
              <a:defRPr sz="3600">
                <a:solidFill>
                  <a:schemeClr val="dk1"/>
                </a:solidFill>
              </a:defRPr>
            </a:lvl9pPr>
          </a:lstStyle>
          <a:p>
            <a:pPr algn="r"/>
            <a:r>
              <a:rPr lang="en-US" sz="2400" b="1" dirty="0" smtClean="0">
                <a:solidFill>
                  <a:schemeClr val="accent1"/>
                </a:solidFill>
                <a:latin typeface="Century Gothic" pitchFamily="34" charset="0"/>
              </a:rPr>
              <a:t>Domain 5:</a:t>
            </a:r>
          </a:p>
          <a:p>
            <a:pPr algn="r"/>
            <a:r>
              <a:rPr lang="en-US" sz="2400" b="1" dirty="0" smtClean="0">
                <a:solidFill>
                  <a:schemeClr val="accent1"/>
                </a:solidFill>
                <a:latin typeface="Century Gothic" pitchFamily="34" charset="0"/>
              </a:rPr>
              <a:t>Management Organization (MO)</a:t>
            </a:r>
            <a:endParaRPr lang="en" sz="2400" b="1" dirty="0">
              <a:solidFill>
                <a:schemeClr val="accent1"/>
              </a:solidFill>
              <a:latin typeface="Century Gothic" pitchFamily="34" charset="0"/>
            </a:endParaRPr>
          </a:p>
        </p:txBody>
      </p:sp>
      <p:sp>
        <p:nvSpPr>
          <p:cNvPr id="3" name="Text Placeholder 2"/>
          <p:cNvSpPr>
            <a:spLocks noGrp="1"/>
          </p:cNvSpPr>
          <p:nvPr>
            <p:ph type="body" idx="1"/>
          </p:nvPr>
        </p:nvSpPr>
        <p:spPr>
          <a:xfrm>
            <a:off x="152400" y="914400"/>
            <a:ext cx="8839200" cy="5212149"/>
          </a:xfrm>
        </p:spPr>
        <p:txBody>
          <a:bodyPr/>
          <a:lstStyle/>
          <a:p>
            <a:endParaRPr lang="en-US" sz="1400" dirty="0">
              <a:solidFill>
                <a:schemeClr val="tx1"/>
              </a:solidFill>
              <a:latin typeface="+mj-lt"/>
            </a:endParaRPr>
          </a:p>
        </p:txBody>
      </p:sp>
      <p:cxnSp>
        <p:nvCxnSpPr>
          <p:cNvPr id="7" name="Straight Connector 6"/>
          <p:cNvCxnSpPr/>
          <p:nvPr/>
        </p:nvCxnSpPr>
        <p:spPr>
          <a:xfrm>
            <a:off x="533400" y="838200"/>
            <a:ext cx="8001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4"/>
          </p:nvPr>
        </p:nvSpPr>
        <p:spPr>
          <a:xfrm>
            <a:off x="6553200" y="6400800"/>
            <a:ext cx="2133600" cy="365125"/>
          </a:xfrm>
        </p:spPr>
        <p:txBody>
          <a:bodyPr/>
          <a:lstStyle/>
          <a:p>
            <a:fld id="{FCAD2137-5D82-47BF-B91B-25DC438C17B5}" type="slidenum">
              <a:rPr lang="en-US" smtClean="0">
                <a:solidFill>
                  <a:srgbClr val="000000">
                    <a:tint val="75000"/>
                  </a:srgbClr>
                </a:solidFill>
                <a:latin typeface="Arial"/>
              </a:rPr>
              <a:pPr/>
              <a:t>6</a:t>
            </a:fld>
            <a:endParaRPr lang="en-US" dirty="0">
              <a:solidFill>
                <a:srgbClr val="000000">
                  <a:tint val="75000"/>
                </a:srgbClr>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274919082"/>
              </p:ext>
            </p:extLst>
          </p:nvPr>
        </p:nvGraphicFramePr>
        <p:xfrm>
          <a:off x="228600" y="990600"/>
          <a:ext cx="8686800" cy="3837684"/>
        </p:xfrm>
        <a:graphic>
          <a:graphicData uri="http://schemas.openxmlformats.org/drawingml/2006/table">
            <a:tbl>
              <a:tblPr firstRow="1" firstCol="1" bandRow="1"/>
              <a:tblGrid>
                <a:gridCol w="8686800"/>
              </a:tblGrid>
              <a:tr h="309177">
                <a:tc>
                  <a:txBody>
                    <a:bodyPr/>
                    <a:lstStyle/>
                    <a:p>
                      <a:pPr marL="0" marR="0" algn="ctr">
                        <a:lnSpc>
                          <a:spcPct val="115000"/>
                        </a:lnSpc>
                        <a:spcBef>
                          <a:spcPts val="300"/>
                        </a:spcBef>
                        <a:spcAft>
                          <a:spcPts val="300"/>
                        </a:spcAft>
                      </a:pPr>
                      <a:r>
                        <a:rPr lang="en-US" sz="1800" b="1" dirty="0" smtClean="0">
                          <a:solidFill>
                            <a:schemeClr val="bg1"/>
                          </a:solidFill>
                          <a:effectLst/>
                          <a:latin typeface="Arial Narrow"/>
                          <a:ea typeface="Calibri"/>
                          <a:cs typeface="Times New Roman"/>
                        </a:rPr>
                        <a:t>Evaluation Criteria</a:t>
                      </a:r>
                      <a:endParaRPr lang="en-US" sz="1800"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056132">
                <a:tc>
                  <a:txBody>
                    <a:bodyPr/>
                    <a:lstStyle/>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5.1. MO Capacity: </a:t>
                      </a:r>
                      <a:r>
                        <a:rPr lang="en-US" sz="1200" b="0" i="0" u="none" strike="noStrike" cap="none" baseline="0" dirty="0" smtClean="0">
                          <a:solidFill>
                            <a:schemeClr val="tx1"/>
                          </a:solidFill>
                          <a:effectLst/>
                          <a:latin typeface="+mn-lt"/>
                          <a:ea typeface="+mn-ea"/>
                          <a:cs typeface="+mn-cs"/>
                          <a:sym typeface="Arial"/>
                          <a:rtl val="0"/>
                        </a:rPr>
                        <a:t>The MO's track record and strategic plan demonstrate that the organization has the capacity to effectively deliver the agreed-upon services.</a:t>
                      </a:r>
                    </a:p>
                    <a:p>
                      <a:pPr marL="0" marR="0" algn="just">
                        <a:lnSpc>
                          <a:spcPct val="100000"/>
                        </a:lnSpc>
                        <a:spcBef>
                          <a:spcPts val="300"/>
                        </a:spcBef>
                        <a:spcAft>
                          <a:spcPts val="300"/>
                        </a:spcAft>
                      </a:pPr>
                      <a:r>
                        <a:rPr lang="en-US" sz="1200" b="1" i="0" u="none" strike="noStrike" cap="none" baseline="0" dirty="0" smtClean="0">
                          <a:solidFill>
                            <a:schemeClr val="tx1"/>
                          </a:solidFill>
                          <a:effectLst/>
                          <a:latin typeface="+mn-lt"/>
                          <a:ea typeface="+mn-ea"/>
                          <a:cs typeface="+mn-cs"/>
                          <a:sym typeface="Arial"/>
                          <a:rtl val="0"/>
                        </a:rPr>
                        <a:t>5.2. MO RELATIONSHIP: </a:t>
                      </a:r>
                      <a:r>
                        <a:rPr lang="en-US" sz="1200" b="0" i="0" u="none" strike="noStrike" cap="none" baseline="0" dirty="0" smtClean="0">
                          <a:solidFill>
                            <a:schemeClr val="tx1"/>
                          </a:solidFill>
                          <a:effectLst/>
                          <a:latin typeface="+mn-lt"/>
                          <a:ea typeface="+mn-ea"/>
                          <a:cs typeface="+mn-cs"/>
                          <a:sym typeface="Arial"/>
                          <a:rtl val="0"/>
                        </a:rPr>
                        <a:t>The clearly articulated terms and scope of services outlined in the draft MO agreement, coupled with the plan for monitoring MO performance, ensure that the Board of Directors will be able to hold the MO accountable for performance.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6084">
                <a:tc>
                  <a:txBody>
                    <a:bodyPr/>
                    <a:lstStyle/>
                    <a:p>
                      <a:pPr marL="0" marR="0" algn="just">
                        <a:lnSpc>
                          <a:spcPct val="115000"/>
                        </a:lnSpc>
                        <a:spcBef>
                          <a:spcPts val="300"/>
                        </a:spcBef>
                        <a:spcAft>
                          <a:spcPts val="300"/>
                        </a:spcAft>
                      </a:pPr>
                      <a:r>
                        <a:rPr lang="en-US" sz="1600" b="1" dirty="0" smtClean="0">
                          <a:effectLst/>
                          <a:latin typeface="Arial Narrow"/>
                          <a:ea typeface="Calibri"/>
                          <a:cs typeface="Times New Roman"/>
                        </a:rPr>
                        <a:t>Strengths: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 </a:t>
                      </a:r>
                      <a:r>
                        <a:rPr lang="en-US" sz="1600" baseline="0" dirty="0" smtClean="0">
                          <a:effectLst/>
                          <a:latin typeface="Arial Narrow"/>
                          <a:ea typeface="Calibri"/>
                          <a:cs typeface="Times New Roman"/>
                        </a:rPr>
                        <a:t>key strengths (if applicable)</a:t>
                      </a:r>
                      <a:endParaRPr lang="en-US" sz="1600" dirty="0">
                        <a:effectLst/>
                        <a:latin typeface="Calibri"/>
                        <a:ea typeface="Calibri"/>
                        <a:cs typeface="Times New Roman"/>
                      </a:endParaRPr>
                    </a:p>
                    <a:p>
                      <a:pPr marL="0" marR="0" algn="just">
                        <a:lnSpc>
                          <a:spcPct val="115000"/>
                        </a:lnSpc>
                        <a:spcBef>
                          <a:spcPts val="300"/>
                        </a:spcBef>
                        <a:spcAft>
                          <a:spcPts val="300"/>
                        </a:spcAft>
                      </a:pPr>
                      <a:r>
                        <a:rPr lang="en-US" sz="1600" b="1" dirty="0" smtClean="0">
                          <a:effectLst/>
                          <a:latin typeface="Arial Narrow"/>
                          <a:ea typeface="Calibri"/>
                          <a:cs typeface="Times New Roman"/>
                        </a:rPr>
                        <a:t>Concerns:</a:t>
                      </a:r>
                      <a:endParaRPr lang="en-US" sz="1600" dirty="0">
                        <a:effectLst/>
                        <a:latin typeface="Calibri"/>
                        <a:ea typeface="Calibri"/>
                        <a:cs typeface="Times New Roman"/>
                      </a:endParaRPr>
                    </a:p>
                    <a:p>
                      <a:pPr marL="342900" marR="0" lvl="0" indent="-342900" algn="just">
                        <a:lnSpc>
                          <a:spcPct val="115000"/>
                        </a:lnSpc>
                        <a:spcBef>
                          <a:spcPts val="300"/>
                        </a:spcBef>
                        <a:spcAft>
                          <a:spcPts val="300"/>
                        </a:spcAft>
                        <a:buFont typeface="Symbol"/>
                        <a:buChar char=""/>
                      </a:pPr>
                      <a:r>
                        <a:rPr lang="en-US" sz="1600" dirty="0">
                          <a:effectLst/>
                          <a:latin typeface="Arial Narrow"/>
                          <a:ea typeface="Calibri"/>
                          <a:cs typeface="Times New Roman"/>
                        </a:rPr>
                        <a:t>Insert </a:t>
                      </a:r>
                      <a:r>
                        <a:rPr lang="en-US" sz="1600" baseline="0" dirty="0" smtClean="0">
                          <a:effectLst/>
                          <a:latin typeface="Arial Narrow"/>
                          <a:ea typeface="Calibri"/>
                          <a:cs typeface="Times New Roman"/>
                        </a:rPr>
                        <a:t>key </a:t>
                      </a:r>
                      <a:r>
                        <a:rPr lang="en-US" sz="1600" baseline="0" dirty="0" smtClean="0">
                          <a:effectLst/>
                          <a:latin typeface="Arial Narrow"/>
                          <a:ea typeface="Calibri"/>
                          <a:cs typeface="Times New Roman"/>
                        </a:rPr>
                        <a:t>concerns (if applicable)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049338" y="2265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30297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light">
  <a:themeElements>
    <a:clrScheme name="Custom 2">
      <a:dk1>
        <a:srgbClr val="000000"/>
      </a:dk1>
      <a:lt1>
        <a:srgbClr val="FFFFFF"/>
      </a:lt1>
      <a:dk2>
        <a:srgbClr val="666666"/>
      </a:dk2>
      <a:lt2>
        <a:srgbClr val="CCCCCC"/>
      </a:lt2>
      <a:accent1>
        <a:srgbClr val="0033A0"/>
      </a:accent1>
      <a:accent2>
        <a:srgbClr val="93328E"/>
      </a:accent2>
      <a:accent3>
        <a:srgbClr val="008EAA"/>
      </a:accent3>
      <a:accent4>
        <a:srgbClr val="78BE20"/>
      </a:accent4>
      <a:accent5>
        <a:srgbClr val="FFC72C"/>
      </a:accent5>
      <a:accent6>
        <a:srgbClr val="E6E6E6"/>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15687</TotalTime>
  <Words>800</Words>
  <Application>Microsoft Office PowerPoint</Application>
  <PresentationFormat>On-screen Show (4:3)</PresentationFormat>
  <Paragraphs>78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simple-light</vt:lpstr>
      <vt:lpstr>[Area of City] Neighborhood Advisory Council (NAC) Community Forum  [Insert Date], 2015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CPS Presentations</dc:title>
  <dc:creator>Henderson, Claire E</dc:creator>
  <cp:lastModifiedBy>Chicago Public Schools</cp:lastModifiedBy>
  <cp:revision>117</cp:revision>
  <cp:lastPrinted>2015-04-07T20:33:49Z</cp:lastPrinted>
  <dcterms:modified xsi:type="dcterms:W3CDTF">2015-06-02T00:50:37Z</dcterms:modified>
</cp:coreProperties>
</file>